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71" r:id="rId3"/>
    <p:sldId id="272" r:id="rId4"/>
    <p:sldId id="268" r:id="rId5"/>
    <p:sldId id="260" r:id="rId6"/>
    <p:sldId id="263" r:id="rId7"/>
    <p:sldId id="259" r:id="rId8"/>
    <p:sldId id="26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3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z Ortiz, Nadia Valeria" initials="EONV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243"/>
    <a:srgbClr val="285C4D"/>
    <a:srgbClr val="13322B"/>
    <a:srgbClr val="5D292B"/>
    <a:srgbClr val="562930"/>
    <a:srgbClr val="BC955B"/>
    <a:srgbClr val="691A31"/>
    <a:srgbClr val="DEC9A3"/>
    <a:srgbClr val="F38D39"/>
    <a:srgbClr val="F5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0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-480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Noveno.pptx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endParaRPr lang="es-ES" sz="2000" b="1" i="0" dirty="0">
            <a:latin typeface="Montserrat Light" panose="00000400000000000000" pitchFamily="2" charset="0"/>
          </a:endParaRPr>
        </a:p>
        <a:p>
          <a:pPr algn="just"/>
          <a:r>
            <a:rPr lang="es-ES" sz="2000" b="1" i="0" dirty="0">
              <a:latin typeface="Montserrat Light" panose="00000400000000000000" pitchFamily="2" charset="0"/>
            </a:rPr>
            <a:t>“Se reconoce a la Contraloría Social como el mecanismo de los beneficiarios, de manera organizada, para verificar el cumplimiento de las metas y la correcta aplicación de los recursos públicos asignados a los programas de desarrollo social”. (Artículo 69 de la Ley General de Desarrollo Social)</a:t>
          </a:r>
        </a:p>
        <a:p>
          <a:pPr algn="just"/>
          <a:endParaRPr lang="es-ES" sz="1600" b="1" i="0" dirty="0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ln>
          <a:solidFill>
            <a:srgbClr val="691A31"/>
          </a:solidFill>
        </a:ln>
      </dgm:spPr>
      <dgm:t>
        <a:bodyPr/>
        <a:lstStyle/>
        <a:p>
          <a:pPr algn="just"/>
          <a:r>
            <a:rPr lang="es-MX" sz="1600" b="0" dirty="0">
              <a:solidFill>
                <a:schemeClr val="bg1"/>
              </a:solidFill>
              <a:latin typeface="Montserrat" panose="00000500000000000000" pitchFamily="2" charset="0"/>
              <a:ea typeface="Soberana Sans" charset="0"/>
              <a:cs typeface="Soberana Sans" charset="0"/>
            </a:rPr>
            <a:t>Instancias Normativas</a:t>
          </a:r>
          <a:endParaRPr lang="es-ES" sz="1600" b="0" dirty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194DB3F2-7860-4BAD-8F41-020FDFBAB980}" type="par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85335825-E65D-4928-BDA1-0444592F4B77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9895FC3-48B6-4B90-BED5-F558C023398E}" type="pres">
      <dgm:prSet presAssocID="{810E8D06-E17E-478C-9607-FB7C52D07A7A}" presName="composite" presStyleCnt="0"/>
      <dgm:spPr/>
    </dgm:pt>
    <dgm:pt modelId="{1F6F56D0-1BCB-43B1-859D-1E161BDFDB45}" type="pres">
      <dgm:prSet presAssocID="{810E8D06-E17E-478C-9607-FB7C52D07A7A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294F2-653B-4059-93E2-577BBB65A36C}" type="pres">
      <dgm:prSet presAssocID="{810E8D06-E17E-478C-9607-FB7C52D07A7A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EAEF3F9-89CC-4B20-A918-831C26ADB7EE}" type="presOf" srcId="{810E8D06-E17E-478C-9607-FB7C52D07A7A}" destId="{1F6F56D0-1BCB-43B1-859D-1E161BDFDB45}" srcOrd="0" destOrd="0" presId="urn:microsoft.com/office/officeart/2008/layout/PictureStrips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61BEB5B-0A14-4FBA-AF3D-EFD536048D3D}" srcId="{810E8D06-E17E-478C-9607-FB7C52D07A7A}" destId="{E99EC56F-AE3D-4605-BA88-B0BE10A3C4C4}" srcOrd="0" destOrd="0" parTransId="{194DB3F2-7860-4BAD-8F41-020FDFBAB980}" sibTransId="{BC3E86E4-BBAF-449D-A3D8-57D178C81546}"/>
    <dgm:cxn modelId="{4DF540A0-FFFA-4FC2-A224-40AFC075E89C}" type="presOf" srcId="{E99EC56F-AE3D-4605-BA88-B0BE10A3C4C4}" destId="{1F6F56D0-1BCB-43B1-859D-1E161BDFDB45}" srcOrd="0" destOrd="1" presId="urn:microsoft.com/office/officeart/2008/layout/PictureStrips"/>
    <dgm:cxn modelId="{2837C9D6-A324-4322-B2C9-F68C884F6479}" type="presOf" srcId="{7803C55E-12AA-4D31-A02E-5E2A06BE6027}" destId="{85335825-E65D-4928-BDA1-0444592F4B77}" srcOrd="0" destOrd="0" presId="urn:microsoft.com/office/officeart/2008/layout/PictureStrips"/>
    <dgm:cxn modelId="{401E2007-5545-4CCA-9A11-0B075C13D6EA}" type="presParOf" srcId="{85335825-E65D-4928-BDA1-0444592F4B77}" destId="{69895FC3-48B6-4B90-BED5-F558C023398E}" srcOrd="0" destOrd="0" presId="urn:microsoft.com/office/officeart/2008/layout/PictureStrips"/>
    <dgm:cxn modelId="{AD129149-9DCD-41F3-8170-92E331EA6FCF}" type="presParOf" srcId="{69895FC3-48B6-4B90-BED5-F558C023398E}" destId="{1F6F56D0-1BCB-43B1-859D-1E161BDFDB45}" srcOrd="0" destOrd="0" presId="urn:microsoft.com/office/officeart/2008/layout/PictureStrips"/>
    <dgm:cxn modelId="{FF00B9E1-E1AC-4523-A012-D399468C911C}" type="presParOf" srcId="{69895FC3-48B6-4B90-BED5-F558C023398E}" destId="{142294F2-653B-4059-93E2-577BBB65A36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01CA7EB-9D84-47D2-AC65-7FF72AF3A1B6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55B5E75-577F-4B5C-8A50-EE921D1DF161}">
      <dgm:prSet phldrT="[Texto]" custT="1"/>
      <dgm:spPr/>
      <dgm:t>
        <a:bodyPr/>
        <a:lstStyle/>
        <a:p>
          <a:pPr algn="ctr"/>
          <a:r>
            <a:rPr lang="es-MX" sz="1100" b="1" dirty="0">
              <a:latin typeface="Soberana Sans" pitchFamily="50" charset="0"/>
            </a:rPr>
            <a:t>INDUCCIÓN</a:t>
          </a:r>
          <a:endParaRPr lang="es-ES" sz="1100" b="1" dirty="0">
            <a:latin typeface="Soberana Sans" pitchFamily="50" charset="0"/>
          </a:endParaRPr>
        </a:p>
      </dgm:t>
    </dgm:pt>
    <dgm:pt modelId="{A4B2397B-2929-4407-8C0D-025D19FEEF7B}" type="parTrans" cxnId="{0457EC47-A880-458E-8C64-1A54B8141752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2D6A0CF4-5980-4972-B594-70BA0435D36B}" type="sibTrans" cxnId="{0457EC47-A880-458E-8C64-1A54B8141752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A4D4B31-49D6-4140-A0CD-76FA380C105F}">
      <dgm:prSet phldrT="[Texto]"/>
      <dgm:spPr/>
      <dgm:t>
        <a:bodyPr/>
        <a:lstStyle/>
        <a:p>
          <a:pPr algn="ctr"/>
          <a:r>
            <a:rPr lang="es-ES" dirty="0">
              <a:latin typeface="Soberana Sans" pitchFamily="50" charset="0"/>
            </a:rPr>
            <a:t>Objetivos y beneficios</a:t>
          </a:r>
        </a:p>
      </dgm:t>
    </dgm:pt>
    <dgm:pt modelId="{654D0F92-121E-444B-B12B-E94DB0AF515A}" type="parTrans" cxnId="{61EF357E-A8E7-4698-9FC5-F1AB8EDF8E38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821827DD-5B4B-4F3E-9EA1-333A8FD49E60}" type="sibTrans" cxnId="{61EF357E-A8E7-4698-9FC5-F1AB8EDF8E38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11FE77B6-75EE-41A7-B7D0-6DA4B0ACCE78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Normatividad Aplicable</a:t>
          </a:r>
        </a:p>
      </dgm:t>
    </dgm:pt>
    <dgm:pt modelId="{7AC2505F-3263-424B-AAA6-2553DA568BAC}" type="parTrans" cxnId="{71C2B94E-25C6-4FC6-B00A-C9A40384534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FDD384AE-97D1-4139-881C-0FDEF7F6C172}" type="sibTrans" cxnId="{71C2B94E-25C6-4FC6-B00A-C9A40384534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E296261B-65D6-41BD-9725-A702931D0DD3}">
      <dgm:prSet phldrT="[Texto]" custT="1"/>
      <dgm:spPr/>
      <dgm:t>
        <a:bodyPr/>
        <a:lstStyle/>
        <a:p>
          <a:pPr algn="ctr"/>
          <a:r>
            <a:rPr lang="es-MX" sz="1100" b="1" dirty="0">
              <a:latin typeface="Soberana Sans" pitchFamily="50" charset="0"/>
            </a:rPr>
            <a:t>PROMOCIÓN</a:t>
          </a:r>
          <a:endParaRPr lang="es-ES" sz="800" b="1" dirty="0">
            <a:latin typeface="Soberana Sans" pitchFamily="50" charset="0"/>
          </a:endParaRPr>
        </a:p>
      </dgm:t>
    </dgm:pt>
    <dgm:pt modelId="{309BC632-1F77-469E-B7FD-AE9AAF836613}" type="parTrans" cxnId="{222CE79B-E831-4B12-BCE0-AACF2B3A594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2945215A-D990-4C9A-8478-E3AA925599BE}" type="sibTrans" cxnId="{222CE79B-E831-4B12-BCE0-AACF2B3A594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366D13B-1AF0-47A8-A806-881BB14807B0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Difusión</a:t>
          </a:r>
          <a:endParaRPr lang="es-ES" dirty="0">
            <a:latin typeface="Soberana Sans" pitchFamily="50" charset="0"/>
          </a:endParaRPr>
        </a:p>
      </dgm:t>
    </dgm:pt>
    <dgm:pt modelId="{3328045C-4873-4CA8-9C07-E859DD65C280}" type="parTrans" cxnId="{86B77CE2-F28D-4D1D-BEDE-C257975E5D6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C682D500-EEBE-4701-BC60-2FE5295A9001}" type="sibTrans" cxnId="{86B77CE2-F28D-4D1D-BEDE-C257975E5D6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11979150-4149-4C13-A672-1DD79AD2B4BB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Constitución de Comités de Contraloría Social</a:t>
          </a:r>
          <a:endParaRPr lang="es-ES" dirty="0">
            <a:latin typeface="Soberana Sans" pitchFamily="50" charset="0"/>
          </a:endParaRPr>
        </a:p>
      </dgm:t>
    </dgm:pt>
    <dgm:pt modelId="{1A411726-C65E-4C34-B9DA-0A37595E7C36}" type="parTrans" cxnId="{12C3EB29-DA3F-4E05-AAA1-3BBB8E8EE4E6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F5945968-8DAA-4CF1-BD27-8312A2CDE3D6}" type="sibTrans" cxnId="{12C3EB29-DA3F-4E05-AAA1-3BBB8E8EE4E6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C0E7F0EA-A88E-4F67-8B76-29EA0A385D7F}">
      <dgm:prSet phldrT="[Texto]" custT="1"/>
      <dgm:spPr/>
      <dgm:t>
        <a:bodyPr/>
        <a:lstStyle/>
        <a:p>
          <a:pPr algn="ctr"/>
          <a:r>
            <a:rPr lang="es-MX" sz="1100" b="1" dirty="0">
              <a:latin typeface="Soberana Sans" pitchFamily="50" charset="0"/>
            </a:rPr>
            <a:t>OPERACIÓN</a:t>
          </a:r>
          <a:endParaRPr lang="es-ES" sz="1100" b="1" dirty="0">
            <a:latin typeface="Soberana Sans" pitchFamily="50" charset="0"/>
          </a:endParaRPr>
        </a:p>
      </dgm:t>
    </dgm:pt>
    <dgm:pt modelId="{D007E356-F44C-4AFF-81FF-70A1F863BB5E}" type="parTrans" cxnId="{15DDDBA7-179E-44C8-A8BB-52FCD1060683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B176547-C48D-4E77-BF22-1B721856013B}" type="sibTrans" cxnId="{15DDDBA7-179E-44C8-A8BB-52FCD1060683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7CA00D5-A635-42A4-A166-D6A26915A763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Constitución de Comités de Contraloría Social</a:t>
          </a:r>
        </a:p>
      </dgm:t>
    </dgm:pt>
    <dgm:pt modelId="{85B7D4AB-927E-47FF-A937-9D3BBE343176}" type="parTrans" cxnId="{951FD47C-0780-4A98-ABED-A903257E632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3A4F6B87-5158-4199-B289-A2A7A3E5ED73}" type="sibTrans" cxnId="{951FD47C-0780-4A98-ABED-A903257E632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9DA8EBE-7E97-469A-86DE-4B8EF598B607}">
      <dgm:prSet phldrT="[Texto]" custT="1"/>
      <dgm:spPr/>
      <dgm:t>
        <a:bodyPr/>
        <a:lstStyle/>
        <a:p>
          <a:pPr algn="ctr"/>
          <a:r>
            <a:rPr lang="es-MX" sz="1100" b="1" dirty="0">
              <a:latin typeface="Soberana Sans" pitchFamily="50" charset="0"/>
            </a:rPr>
            <a:t>SEGUIMIENTO</a:t>
          </a:r>
          <a:endParaRPr lang="es-ES" sz="1100" b="1" dirty="0">
            <a:latin typeface="Soberana Sans" pitchFamily="50" charset="0"/>
          </a:endParaRPr>
        </a:p>
      </dgm:t>
    </dgm:pt>
    <dgm:pt modelId="{98A34CEC-F9BE-4B47-BDA7-51A281046B43}" type="parTrans" cxnId="{90C95AF3-20F9-4A46-9882-BF8B60A0853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6E150E5-3EB3-4F01-AAB4-595F0B2BB812}" type="sibTrans" cxnId="{90C95AF3-20F9-4A46-9882-BF8B60A0853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7B6FC9A3-DC92-4E2F-877E-4BAC700A1897}">
      <dgm:prSet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Estructura organizativa</a:t>
          </a:r>
          <a:endParaRPr lang="es-ES" dirty="0">
            <a:latin typeface="Soberana Sans" pitchFamily="50" charset="0"/>
          </a:endParaRPr>
        </a:p>
      </dgm:t>
    </dgm:pt>
    <dgm:pt modelId="{3CDA45F4-221E-4F7A-B2D8-06571593A107}" type="parTrans" cxnId="{2069BC2D-FEA8-4C9B-AC7F-3934406B217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F5D2D2B5-AE30-4F33-8E98-3A971E788991}" type="sibTrans" cxnId="{2069BC2D-FEA8-4C9B-AC7F-3934406B217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881F042A-FFE3-42F8-8A70-B8074D2CFFD8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Estructura de documentos normativos</a:t>
          </a:r>
        </a:p>
      </dgm:t>
    </dgm:pt>
    <dgm:pt modelId="{F6E3B057-5479-4EFD-BD62-7B3E968B8E3E}" type="parTrans" cxnId="{44FB0F1D-D1D5-4017-91AF-52F8EB9616A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ECBCCD43-879A-49B6-95E4-0B8B08383FC0}" type="sibTrans" cxnId="{44FB0F1D-D1D5-4017-91AF-52F8EB9616AD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14879CA4-D53D-4F03-869B-5B1D9A1820F8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Capacitación y asesoría</a:t>
          </a:r>
          <a:endParaRPr lang="es-ES" dirty="0">
            <a:latin typeface="Soberana Sans" pitchFamily="50" charset="0"/>
          </a:endParaRPr>
        </a:p>
      </dgm:t>
    </dgm:pt>
    <dgm:pt modelId="{2227E009-AED4-40C9-AADB-1A4C67157239}" type="parTrans" cxnId="{53B10390-CED6-4513-BA10-1EE077B2C36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BDE45277-7603-4C6A-A1F1-3A56A81361F7}" type="sibTrans" cxnId="{53B10390-CED6-4513-BA10-1EE077B2C36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B3D3E8F6-FB11-4ED5-875C-DDB832C0DF29}">
      <dgm:prSet phldrT="[Texto]"/>
      <dgm:spPr/>
      <dgm:t>
        <a:bodyPr/>
        <a:lstStyle/>
        <a:p>
          <a:pPr algn="ctr"/>
          <a:r>
            <a:rPr lang="es-MX" dirty="0" smtClean="0">
              <a:latin typeface="Soberana Sans" pitchFamily="50" charset="0"/>
            </a:rPr>
            <a:t>Informes anuales</a:t>
          </a:r>
        </a:p>
      </dgm:t>
    </dgm:pt>
    <dgm:pt modelId="{E32B49B7-57DE-4B57-8519-5CC5A1012971}" type="parTrans" cxnId="{42F8F36B-6B7C-47C0-860E-202D5FB39B8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879E6B3E-043D-42D9-AF8E-7BD18FF6FA04}" type="sibTrans" cxnId="{42F8F36B-6B7C-47C0-860E-202D5FB39B8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CEA0D8C-1C68-4665-8240-CC8EB9BE14ED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Operación</a:t>
          </a:r>
        </a:p>
      </dgm:t>
    </dgm:pt>
    <dgm:pt modelId="{9F8500A0-CE42-45DF-AD0D-95A08E786780}" type="parTrans" cxnId="{B0D01687-45F6-4AAC-81FF-458CACB38AF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D78038B3-138B-4D13-A26C-00212CCC351D}" type="sibTrans" cxnId="{B0D01687-45F6-4AAC-81FF-458CACB38AF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3A0F63AC-8DA8-4F6F-AC51-E9917296A5FE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Quejas y denuncias</a:t>
          </a:r>
        </a:p>
      </dgm:t>
    </dgm:pt>
    <dgm:pt modelId="{5B12FB74-83B1-4C2F-BAAF-83781D64B1FE}" type="parTrans" cxnId="{19E20BD1-3956-4123-AD0F-0219C2AD159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FBFA1B20-2EC1-4225-A8A5-389F176735D5}" type="sibTrans" cxnId="{19E20BD1-3956-4123-AD0F-0219C2AD159B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8AC3408-8F1B-44B0-8E76-670B1ABE119C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Solicitud de información y estrategia de vigilancia</a:t>
          </a:r>
        </a:p>
      </dgm:t>
    </dgm:pt>
    <dgm:pt modelId="{721567C5-1F52-4FF7-B229-47BC081CD8B6}" type="parTrans" cxnId="{3704DC82-3123-473C-80FE-08CA3A2A8C2E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5506F49-DC3A-4F07-9D6A-09622FB26529}" type="sibTrans" cxnId="{3704DC82-3123-473C-80FE-08CA3A2A8C2E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7ED8D847-F360-49C7-9CCB-A0E7EC9EDC6F}">
      <dgm:prSet phldrT="[Texto]"/>
      <dgm:spPr/>
      <dgm:t>
        <a:bodyPr/>
        <a:lstStyle/>
        <a:p>
          <a:pPr algn="ctr"/>
          <a:r>
            <a:rPr lang="es-MX" dirty="0" smtClean="0">
              <a:latin typeface="Soberana Sans" pitchFamily="50" charset="0"/>
            </a:rPr>
            <a:t>Reuniones e informes a beneficiarios </a:t>
          </a:r>
          <a:endParaRPr lang="es-MX" dirty="0">
            <a:latin typeface="Soberana Sans" pitchFamily="50" charset="0"/>
          </a:endParaRPr>
        </a:p>
      </dgm:t>
    </dgm:pt>
    <dgm:pt modelId="{529B8FA2-0D3E-4BE9-BF9D-336CA82A995C}" type="parTrans" cxnId="{569004B5-41B3-4CFB-822A-F8858A691A22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61FBB10D-8C04-46DA-A98B-A975CFC7BB22}" type="sibTrans" cxnId="{569004B5-41B3-4CFB-822A-F8858A691A22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D0946D1E-3980-4A8F-ACBF-ED1029094638}">
      <dgm:prSet phldrT="[Texto]"/>
      <dgm:spPr/>
      <dgm:t>
        <a:bodyPr/>
        <a:lstStyle/>
        <a:p>
          <a:pPr algn="ctr"/>
          <a:r>
            <a:rPr lang="es-MX" dirty="0" smtClean="0">
              <a:latin typeface="Soberana Sans" pitchFamily="50" charset="0"/>
            </a:rPr>
            <a:t>Recepción, presentación y seguimiento de quejas y denuncias</a:t>
          </a:r>
          <a:endParaRPr lang="es-MX" dirty="0">
            <a:latin typeface="Soberana Sans" pitchFamily="50" charset="0"/>
          </a:endParaRPr>
        </a:p>
      </dgm:t>
    </dgm:pt>
    <dgm:pt modelId="{B1EFE96C-8A23-408F-AA86-0D520DD44C51}" type="parTrans" cxnId="{56191B6E-59D9-48E9-BD62-E224FAE83B3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9AFBC213-5664-472A-9FA0-A48639AD01EC}" type="sibTrans" cxnId="{56191B6E-59D9-48E9-BD62-E224FAE83B3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3B0B9CA7-9B8B-401D-969C-F0CDF22987B4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Sistema Informático de Contraloría Social</a:t>
          </a:r>
          <a:endParaRPr lang="es-ES" dirty="0">
            <a:latin typeface="Soberana Sans" pitchFamily="50" charset="0"/>
          </a:endParaRPr>
        </a:p>
      </dgm:t>
    </dgm:pt>
    <dgm:pt modelId="{17930BF0-2885-4CD8-830F-D0ADED4BE5A6}" type="parTrans" cxnId="{C8691945-B6EB-47FD-A427-233E05447F5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AE714C6-C968-4875-9C0E-0B10D580113F}" type="sibTrans" cxnId="{C8691945-B6EB-47FD-A427-233E05447F5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EE208D24-FDAB-4576-A618-096F95801FBC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Módulos</a:t>
          </a:r>
          <a:endParaRPr lang="es-ES" dirty="0">
            <a:latin typeface="Soberana Sans" pitchFamily="50" charset="0"/>
          </a:endParaRPr>
        </a:p>
      </dgm:t>
    </dgm:pt>
    <dgm:pt modelId="{D4483D70-D745-4BC2-A452-3BABC9B2491C}" type="parTrans" cxnId="{12A22B49-4528-447D-A3C1-ACD83704B1FC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310D7971-8264-4BD8-9847-690DC298EC13}" type="sibTrans" cxnId="{12A22B49-4528-447D-A3C1-ACD83704B1FC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BF576C7D-AB03-4B0C-97DB-5A276A88B0B4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Usuarios</a:t>
          </a:r>
          <a:endParaRPr lang="es-ES" dirty="0">
            <a:latin typeface="Soberana Sans" pitchFamily="50" charset="0"/>
          </a:endParaRPr>
        </a:p>
      </dgm:t>
    </dgm:pt>
    <dgm:pt modelId="{84903085-33BB-4451-B64A-2BCDAFE870CE}" type="parTrans" cxnId="{9F4345D9-7C6B-4827-9377-8B2833710B8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0D6F6F1-0CDA-4BDA-A854-97DEE246D4D8}" type="sibTrans" cxnId="{9F4345D9-7C6B-4827-9377-8B2833710B84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31A6FB4-9806-4DBE-BEAC-782E9B1B6DAE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Resultados</a:t>
          </a:r>
          <a:endParaRPr lang="es-ES" dirty="0">
            <a:latin typeface="Soberana Sans" pitchFamily="50" charset="0"/>
          </a:endParaRPr>
        </a:p>
      </dgm:t>
    </dgm:pt>
    <dgm:pt modelId="{F9831F71-4367-4C1C-84F2-A9F7AFA7A7E4}" type="parTrans" cxnId="{4409F6B4-DE7C-4B3E-8FA4-F49B9F2A58F1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89354140-F5EC-4B6B-8217-98522164FD44}" type="sibTrans" cxnId="{4409F6B4-DE7C-4B3E-8FA4-F49B9F2A58F1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52AE57B9-B9EA-497E-AA81-BE95B1834340}">
      <dgm:prSet phldrT="[Texto]"/>
      <dgm:spPr/>
      <dgm:t>
        <a:bodyPr/>
        <a:lstStyle/>
        <a:p>
          <a:pPr algn="ctr"/>
          <a:r>
            <a:rPr lang="es-MX" dirty="0">
              <a:latin typeface="Soberana Sans" pitchFamily="50" charset="0"/>
            </a:rPr>
            <a:t>Criterios de captura</a:t>
          </a:r>
          <a:endParaRPr lang="es-ES" dirty="0">
            <a:latin typeface="Soberana Sans" pitchFamily="50" charset="0"/>
          </a:endParaRPr>
        </a:p>
      </dgm:t>
    </dgm:pt>
    <dgm:pt modelId="{A4D526AB-950D-49F8-B26E-198E502CCB65}" type="parTrans" cxnId="{CC3C0911-830F-4570-85A2-67CABA9AA14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B6D4EF7F-6FBE-493F-AFE1-D090B0BF2CC4}" type="sibTrans" cxnId="{CC3C0911-830F-4570-85A2-67CABA9AA140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A07E6CBB-73E6-4578-98AD-15364FC6EDE2}">
      <dgm:prSet/>
      <dgm:spPr/>
      <dgm:t>
        <a:bodyPr/>
        <a:lstStyle/>
        <a:p>
          <a:pPr algn="ctr"/>
          <a:r>
            <a:rPr lang="es-MX" b="1" dirty="0">
              <a:latin typeface="Soberana Sans" pitchFamily="50" charset="0"/>
            </a:rPr>
            <a:t>MÓDULOS</a:t>
          </a:r>
          <a:endParaRPr lang="es-ES" b="1" dirty="0">
            <a:latin typeface="Soberana Sans" pitchFamily="50" charset="0"/>
          </a:endParaRPr>
        </a:p>
      </dgm:t>
    </dgm:pt>
    <dgm:pt modelId="{8B0409A5-6B24-4502-9EE5-3A44DEC2F46D}" type="parTrans" cxnId="{13D6F753-757B-4A7C-B3DF-B4B93DFCA5F9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37621F80-4E17-449B-9AF8-D96234246366}" type="sibTrans" cxnId="{13D6F753-757B-4A7C-B3DF-B4B93DFCA5F9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B072DAE1-2954-4BF5-90B4-BC30AFFFC25E}">
      <dgm:prSet custT="1"/>
      <dgm:spPr/>
      <dgm:t>
        <a:bodyPr vert="vert"/>
        <a:lstStyle/>
        <a:p>
          <a:pPr algn="ctr"/>
          <a:r>
            <a:rPr lang="es-MX" sz="2000" dirty="0">
              <a:latin typeface="Soberana Sans" pitchFamily="50" charset="0"/>
            </a:rPr>
            <a:t>TEMAS</a:t>
          </a:r>
          <a:endParaRPr lang="es-ES" sz="2000" dirty="0">
            <a:latin typeface="Soberana Sans" pitchFamily="50" charset="0"/>
          </a:endParaRPr>
        </a:p>
      </dgm:t>
    </dgm:pt>
    <dgm:pt modelId="{FA935034-1A22-4F59-8B24-93D1F2291F68}" type="parTrans" cxnId="{799B5AD8-7167-4E0F-8C51-7B06E9D4029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49023E52-AD68-4092-80E2-9E53509C882D}" type="sibTrans" cxnId="{799B5AD8-7167-4E0F-8C51-7B06E9D4029A}">
      <dgm:prSet/>
      <dgm:spPr/>
      <dgm:t>
        <a:bodyPr/>
        <a:lstStyle/>
        <a:p>
          <a:pPr algn="ctr"/>
          <a:endParaRPr lang="es-ES">
            <a:latin typeface="Soberana Sans" pitchFamily="50" charset="0"/>
          </a:endParaRPr>
        </a:p>
      </dgm:t>
    </dgm:pt>
    <dgm:pt modelId="{F63526E6-EA02-4C53-9E42-90DDF3B810E2}" type="pres">
      <dgm:prSet presAssocID="{D01CA7EB-9D84-47D2-AC65-7FF72AF3A1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99A0B5-2D3A-48F9-AAC5-7ADEF2F926E6}" type="pres">
      <dgm:prSet presAssocID="{A07E6CBB-73E6-4578-98AD-15364FC6EDE2}" presName="compNode" presStyleCnt="0"/>
      <dgm:spPr/>
    </dgm:pt>
    <dgm:pt modelId="{96685E9A-015D-4C39-A5C6-9E74301A1960}" type="pres">
      <dgm:prSet presAssocID="{A07E6CBB-73E6-4578-98AD-15364FC6EDE2}" presName="aNode" presStyleLbl="bgShp" presStyleIdx="0" presStyleCnt="5" custScaleX="39830"/>
      <dgm:spPr/>
      <dgm:t>
        <a:bodyPr/>
        <a:lstStyle/>
        <a:p>
          <a:endParaRPr lang="es-ES"/>
        </a:p>
      </dgm:t>
    </dgm:pt>
    <dgm:pt modelId="{1DC74E1B-571D-48B8-96E7-29C9A10D8B50}" type="pres">
      <dgm:prSet presAssocID="{A07E6CBB-73E6-4578-98AD-15364FC6EDE2}" presName="textNode" presStyleLbl="bgShp" presStyleIdx="0" presStyleCnt="5"/>
      <dgm:spPr/>
      <dgm:t>
        <a:bodyPr/>
        <a:lstStyle/>
        <a:p>
          <a:endParaRPr lang="es-ES"/>
        </a:p>
      </dgm:t>
    </dgm:pt>
    <dgm:pt modelId="{88B3F119-C0D0-429F-9846-F0F7EF853CE1}" type="pres">
      <dgm:prSet presAssocID="{A07E6CBB-73E6-4578-98AD-15364FC6EDE2}" presName="compChildNode" presStyleCnt="0"/>
      <dgm:spPr/>
    </dgm:pt>
    <dgm:pt modelId="{6FC8B29A-0DAC-4458-98B7-E79443B2622A}" type="pres">
      <dgm:prSet presAssocID="{A07E6CBB-73E6-4578-98AD-15364FC6EDE2}" presName="theInnerList" presStyleCnt="0"/>
      <dgm:spPr/>
    </dgm:pt>
    <dgm:pt modelId="{587D6EDC-79FF-4BCC-83A9-643B7AE48C3C}" type="pres">
      <dgm:prSet presAssocID="{B072DAE1-2954-4BF5-90B4-BC30AFFFC25E}" presName="childNode" presStyleLbl="node1" presStyleIdx="0" presStyleCnt="20" custScaleX="372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A2814-75D3-4175-A96F-CC7FF666EB9D}" type="pres">
      <dgm:prSet presAssocID="{A07E6CBB-73E6-4578-98AD-15364FC6EDE2}" presName="aSpace" presStyleCnt="0"/>
      <dgm:spPr/>
    </dgm:pt>
    <dgm:pt modelId="{EF0459FD-488C-4362-BC0A-85DCA6C3E2C2}" type="pres">
      <dgm:prSet presAssocID="{655B5E75-577F-4B5C-8A50-EE921D1DF161}" presName="compNode" presStyleCnt="0"/>
      <dgm:spPr/>
    </dgm:pt>
    <dgm:pt modelId="{A0403F6D-8B36-435F-8764-09210242FB7D}" type="pres">
      <dgm:prSet presAssocID="{655B5E75-577F-4B5C-8A50-EE921D1DF161}" presName="aNode" presStyleLbl="bgShp" presStyleIdx="1" presStyleCnt="5" custLinFactNeighborX="-3388" custLinFactNeighborY="12857"/>
      <dgm:spPr/>
      <dgm:t>
        <a:bodyPr/>
        <a:lstStyle/>
        <a:p>
          <a:endParaRPr lang="es-ES"/>
        </a:p>
      </dgm:t>
    </dgm:pt>
    <dgm:pt modelId="{B66E12DB-840E-4356-9DF7-B474AA9F794D}" type="pres">
      <dgm:prSet presAssocID="{655B5E75-577F-4B5C-8A50-EE921D1DF161}" presName="textNode" presStyleLbl="bgShp" presStyleIdx="1" presStyleCnt="5"/>
      <dgm:spPr/>
      <dgm:t>
        <a:bodyPr/>
        <a:lstStyle/>
        <a:p>
          <a:endParaRPr lang="es-ES"/>
        </a:p>
      </dgm:t>
    </dgm:pt>
    <dgm:pt modelId="{7BEEFF14-1BBA-431A-8B29-7B2C38913DE5}" type="pres">
      <dgm:prSet presAssocID="{655B5E75-577F-4B5C-8A50-EE921D1DF161}" presName="compChildNode" presStyleCnt="0"/>
      <dgm:spPr/>
    </dgm:pt>
    <dgm:pt modelId="{4CF0A6DD-1048-4761-8454-EBA8B1EBFBCE}" type="pres">
      <dgm:prSet presAssocID="{655B5E75-577F-4B5C-8A50-EE921D1DF161}" presName="theInnerList" presStyleCnt="0"/>
      <dgm:spPr/>
    </dgm:pt>
    <dgm:pt modelId="{EE15A291-95C3-4E3A-B486-FC57500876F5}" type="pres">
      <dgm:prSet presAssocID="{AA4D4B31-49D6-4140-A0CD-76FA380C105F}" presName="childNode" presStyleLbl="node1" presStyleIdx="1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F0F31-4FBE-4367-9A0A-69C92CFBAC04}" type="pres">
      <dgm:prSet presAssocID="{AA4D4B31-49D6-4140-A0CD-76FA380C105F}" presName="aSpace2" presStyleCnt="0"/>
      <dgm:spPr/>
    </dgm:pt>
    <dgm:pt modelId="{54E16D1E-6CF9-4122-8B07-F70470CE0BB9}" type="pres">
      <dgm:prSet presAssocID="{7B6FC9A3-DC92-4E2F-877E-4BAC700A1897}" presName="childNode" presStyleLbl="node1" presStyleIdx="2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A5A1E8-62AD-4206-B408-CC0C46966F31}" type="pres">
      <dgm:prSet presAssocID="{7B6FC9A3-DC92-4E2F-877E-4BAC700A1897}" presName="aSpace2" presStyleCnt="0"/>
      <dgm:spPr/>
    </dgm:pt>
    <dgm:pt modelId="{971702CD-44D4-4F2D-9A5C-DCA80E436590}" type="pres">
      <dgm:prSet presAssocID="{11FE77B6-75EE-41A7-B7D0-6DA4B0ACCE78}" presName="childNode" presStyleLbl="node1" presStyleIdx="3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6B7A88-0068-4698-8D3A-F676DAB405F8}" type="pres">
      <dgm:prSet presAssocID="{11FE77B6-75EE-41A7-B7D0-6DA4B0ACCE78}" presName="aSpace2" presStyleCnt="0"/>
      <dgm:spPr/>
    </dgm:pt>
    <dgm:pt modelId="{594C6221-8E3A-4C9E-9A6C-ACFA865DE264}" type="pres">
      <dgm:prSet presAssocID="{881F042A-FFE3-42F8-8A70-B8074D2CFFD8}" presName="childNode" presStyleLbl="node1" presStyleIdx="4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F8274-5593-42AD-AF3F-EEB11CFDB592}" type="pres">
      <dgm:prSet presAssocID="{655B5E75-577F-4B5C-8A50-EE921D1DF161}" presName="aSpace" presStyleCnt="0"/>
      <dgm:spPr/>
    </dgm:pt>
    <dgm:pt modelId="{857B3CE5-3406-41E3-A5B1-E6C1D9C425E3}" type="pres">
      <dgm:prSet presAssocID="{E296261B-65D6-41BD-9725-A702931D0DD3}" presName="compNode" presStyleCnt="0"/>
      <dgm:spPr/>
    </dgm:pt>
    <dgm:pt modelId="{7D134ACE-4F45-4412-B00A-EE7E0A82156B}" type="pres">
      <dgm:prSet presAssocID="{E296261B-65D6-41BD-9725-A702931D0DD3}" presName="aNode" presStyleLbl="bgShp" presStyleIdx="2" presStyleCnt="5"/>
      <dgm:spPr/>
      <dgm:t>
        <a:bodyPr/>
        <a:lstStyle/>
        <a:p>
          <a:endParaRPr lang="es-ES"/>
        </a:p>
      </dgm:t>
    </dgm:pt>
    <dgm:pt modelId="{847ABFD4-596F-4C90-A7FB-F06DEDCDB466}" type="pres">
      <dgm:prSet presAssocID="{E296261B-65D6-41BD-9725-A702931D0DD3}" presName="textNode" presStyleLbl="bgShp" presStyleIdx="2" presStyleCnt="5"/>
      <dgm:spPr/>
      <dgm:t>
        <a:bodyPr/>
        <a:lstStyle/>
        <a:p>
          <a:endParaRPr lang="es-ES"/>
        </a:p>
      </dgm:t>
    </dgm:pt>
    <dgm:pt modelId="{B581D215-1786-41DB-B222-20988B0E4814}" type="pres">
      <dgm:prSet presAssocID="{E296261B-65D6-41BD-9725-A702931D0DD3}" presName="compChildNode" presStyleCnt="0"/>
      <dgm:spPr/>
    </dgm:pt>
    <dgm:pt modelId="{862AFF44-AC6C-425A-8411-6B5447A8D0E1}" type="pres">
      <dgm:prSet presAssocID="{E296261B-65D6-41BD-9725-A702931D0DD3}" presName="theInnerList" presStyleCnt="0"/>
      <dgm:spPr/>
    </dgm:pt>
    <dgm:pt modelId="{60DA7680-3B54-43D5-99EB-4FC24D8FDA97}" type="pres">
      <dgm:prSet presAssocID="{A366D13B-1AF0-47A8-A806-881BB14807B0}" presName="childNode" presStyleLbl="node1" presStyleIdx="5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87CAA-17B5-4249-AC47-8427DAF27C54}" type="pres">
      <dgm:prSet presAssocID="{A366D13B-1AF0-47A8-A806-881BB14807B0}" presName="aSpace2" presStyleCnt="0"/>
      <dgm:spPr/>
    </dgm:pt>
    <dgm:pt modelId="{C2FE57A5-ADF8-478E-B84F-EB65B2DDC5D6}" type="pres">
      <dgm:prSet presAssocID="{11979150-4149-4C13-A672-1DD79AD2B4BB}" presName="childNode" presStyleLbl="node1" presStyleIdx="6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F3CA90-C2F8-49C0-9E1E-83FBD88B32B8}" type="pres">
      <dgm:prSet presAssocID="{11979150-4149-4C13-A672-1DD79AD2B4BB}" presName="aSpace2" presStyleCnt="0"/>
      <dgm:spPr/>
    </dgm:pt>
    <dgm:pt modelId="{C009FA70-B4C0-47EE-8FA4-803DD0B3F671}" type="pres">
      <dgm:prSet presAssocID="{14879CA4-D53D-4F03-869B-5B1D9A1820F8}" presName="childNode" presStyleLbl="node1" presStyleIdx="7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24431-0A72-4A72-BBA2-98C126F26E8E}" type="pres">
      <dgm:prSet presAssocID="{14879CA4-D53D-4F03-869B-5B1D9A1820F8}" presName="aSpace2" presStyleCnt="0"/>
      <dgm:spPr/>
    </dgm:pt>
    <dgm:pt modelId="{BE350062-AE45-41DE-AD03-A0A80E0161B3}" type="pres">
      <dgm:prSet presAssocID="{B3D3E8F6-FB11-4ED5-875C-DDB832C0DF29}" presName="childNode" presStyleLbl="node1" presStyleIdx="8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F96F53-E8C8-46B9-8237-C999D4FB8E54}" type="pres">
      <dgm:prSet presAssocID="{B3D3E8F6-FB11-4ED5-875C-DDB832C0DF29}" presName="aSpace2" presStyleCnt="0"/>
      <dgm:spPr/>
    </dgm:pt>
    <dgm:pt modelId="{28A99A53-0E85-4AAC-93B2-516EF11BDEB0}" type="pres">
      <dgm:prSet presAssocID="{ACEA0D8C-1C68-4665-8240-CC8EB9BE14ED}" presName="childNode" presStyleLbl="node1" presStyleIdx="9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4163B-5AE7-4B58-B426-503FA6516C8E}" type="pres">
      <dgm:prSet presAssocID="{ACEA0D8C-1C68-4665-8240-CC8EB9BE14ED}" presName="aSpace2" presStyleCnt="0"/>
      <dgm:spPr/>
    </dgm:pt>
    <dgm:pt modelId="{0D319507-AFB5-42B7-B015-EBE7B50A47D6}" type="pres">
      <dgm:prSet presAssocID="{3A0F63AC-8DA8-4F6F-AC51-E9917296A5FE}" presName="childNode" presStyleLbl="node1" presStyleIdx="10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F31FA8-C691-4EF6-9C61-2B7A634AC2B5}" type="pres">
      <dgm:prSet presAssocID="{E296261B-65D6-41BD-9725-A702931D0DD3}" presName="aSpace" presStyleCnt="0"/>
      <dgm:spPr/>
    </dgm:pt>
    <dgm:pt modelId="{F5D1B91F-CF9B-4291-801D-E92ECDD8009C}" type="pres">
      <dgm:prSet presAssocID="{C0E7F0EA-A88E-4F67-8B76-29EA0A385D7F}" presName="compNode" presStyleCnt="0"/>
      <dgm:spPr/>
    </dgm:pt>
    <dgm:pt modelId="{7C7D0631-B823-475B-95FD-BDA0AA0D8C80}" type="pres">
      <dgm:prSet presAssocID="{C0E7F0EA-A88E-4F67-8B76-29EA0A385D7F}" presName="aNode" presStyleLbl="bgShp" presStyleIdx="3" presStyleCnt="5"/>
      <dgm:spPr/>
      <dgm:t>
        <a:bodyPr/>
        <a:lstStyle/>
        <a:p>
          <a:endParaRPr lang="es-ES"/>
        </a:p>
      </dgm:t>
    </dgm:pt>
    <dgm:pt modelId="{1625E05F-4D80-41F7-810D-39E5F17C5200}" type="pres">
      <dgm:prSet presAssocID="{C0E7F0EA-A88E-4F67-8B76-29EA0A385D7F}" presName="textNode" presStyleLbl="bgShp" presStyleIdx="3" presStyleCnt="5"/>
      <dgm:spPr/>
      <dgm:t>
        <a:bodyPr/>
        <a:lstStyle/>
        <a:p>
          <a:endParaRPr lang="es-ES"/>
        </a:p>
      </dgm:t>
    </dgm:pt>
    <dgm:pt modelId="{D348FE29-F5D9-4DB8-B556-CF08C6269DEA}" type="pres">
      <dgm:prSet presAssocID="{C0E7F0EA-A88E-4F67-8B76-29EA0A385D7F}" presName="compChildNode" presStyleCnt="0"/>
      <dgm:spPr/>
    </dgm:pt>
    <dgm:pt modelId="{949C1804-4C04-492F-9A0A-4E8CBE99846D}" type="pres">
      <dgm:prSet presAssocID="{C0E7F0EA-A88E-4F67-8B76-29EA0A385D7F}" presName="theInnerList" presStyleCnt="0"/>
      <dgm:spPr/>
    </dgm:pt>
    <dgm:pt modelId="{960C0809-847C-4632-8537-8183D106CE8C}" type="pres">
      <dgm:prSet presAssocID="{A7CA00D5-A635-42A4-A166-D6A26915A763}" presName="childNode" presStyleLbl="node1" presStyleIdx="11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78AB9-AD56-471B-B016-C64D8833FCF2}" type="pres">
      <dgm:prSet presAssocID="{A7CA00D5-A635-42A4-A166-D6A26915A763}" presName="aSpace2" presStyleCnt="0"/>
      <dgm:spPr/>
    </dgm:pt>
    <dgm:pt modelId="{A9D8E9AF-1973-4BA1-AB85-D2788D60F9FE}" type="pres">
      <dgm:prSet presAssocID="{A8AC3408-8F1B-44B0-8E76-670B1ABE119C}" presName="childNode" presStyleLbl="node1" presStyleIdx="12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4FB3C-79D8-4C05-ABBE-D886DA0CE991}" type="pres">
      <dgm:prSet presAssocID="{A8AC3408-8F1B-44B0-8E76-670B1ABE119C}" presName="aSpace2" presStyleCnt="0"/>
      <dgm:spPr/>
    </dgm:pt>
    <dgm:pt modelId="{05D7A643-B179-43A7-AF2C-118E6E78C9A9}" type="pres">
      <dgm:prSet presAssocID="{7ED8D847-F360-49C7-9CCB-A0E7EC9EDC6F}" presName="childNode" presStyleLbl="node1" presStyleIdx="13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5A6DD-2F1C-4759-9615-1008215F9A00}" type="pres">
      <dgm:prSet presAssocID="{7ED8D847-F360-49C7-9CCB-A0E7EC9EDC6F}" presName="aSpace2" presStyleCnt="0"/>
      <dgm:spPr/>
    </dgm:pt>
    <dgm:pt modelId="{91553387-CC7E-4A71-86B3-DABB0E9EF09A}" type="pres">
      <dgm:prSet presAssocID="{D0946D1E-3980-4A8F-ACBF-ED1029094638}" presName="childNode" presStyleLbl="node1" presStyleIdx="14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0A2EB-51C8-46B7-9568-B2BDA03608C7}" type="pres">
      <dgm:prSet presAssocID="{C0E7F0EA-A88E-4F67-8B76-29EA0A385D7F}" presName="aSpace" presStyleCnt="0"/>
      <dgm:spPr/>
    </dgm:pt>
    <dgm:pt modelId="{131B1CBA-93C0-4464-81F1-5EDEF7D2A3FE}" type="pres">
      <dgm:prSet presAssocID="{49DA8EBE-7E97-469A-86DE-4B8EF598B607}" presName="compNode" presStyleCnt="0"/>
      <dgm:spPr/>
    </dgm:pt>
    <dgm:pt modelId="{40971830-4DC9-4471-8571-B74FC4F23A6D}" type="pres">
      <dgm:prSet presAssocID="{49DA8EBE-7E97-469A-86DE-4B8EF598B607}" presName="aNode" presStyleLbl="bgShp" presStyleIdx="4" presStyleCnt="5"/>
      <dgm:spPr/>
      <dgm:t>
        <a:bodyPr/>
        <a:lstStyle/>
        <a:p>
          <a:endParaRPr lang="es-ES"/>
        </a:p>
      </dgm:t>
    </dgm:pt>
    <dgm:pt modelId="{C9F47C38-32EF-46EF-B11C-289CFF98C6BC}" type="pres">
      <dgm:prSet presAssocID="{49DA8EBE-7E97-469A-86DE-4B8EF598B607}" presName="textNode" presStyleLbl="bgShp" presStyleIdx="4" presStyleCnt="5"/>
      <dgm:spPr/>
      <dgm:t>
        <a:bodyPr/>
        <a:lstStyle/>
        <a:p>
          <a:endParaRPr lang="es-ES"/>
        </a:p>
      </dgm:t>
    </dgm:pt>
    <dgm:pt modelId="{5DDD1761-06D7-4896-894D-9152A5688873}" type="pres">
      <dgm:prSet presAssocID="{49DA8EBE-7E97-469A-86DE-4B8EF598B607}" presName="compChildNode" presStyleCnt="0"/>
      <dgm:spPr/>
    </dgm:pt>
    <dgm:pt modelId="{C0924945-BC78-411E-836D-5E95BD0A4087}" type="pres">
      <dgm:prSet presAssocID="{49DA8EBE-7E97-469A-86DE-4B8EF598B607}" presName="theInnerList" presStyleCnt="0"/>
      <dgm:spPr/>
    </dgm:pt>
    <dgm:pt modelId="{4DD99AB0-33B4-4779-8DBB-5384F6BB3A4C}" type="pres">
      <dgm:prSet presAssocID="{3B0B9CA7-9B8B-401D-969C-F0CDF22987B4}" presName="childNode" presStyleLbl="node1" presStyleIdx="15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44F04-2936-4BA6-AA19-3C77D05C5D4D}" type="pres">
      <dgm:prSet presAssocID="{3B0B9CA7-9B8B-401D-969C-F0CDF22987B4}" presName="aSpace2" presStyleCnt="0"/>
      <dgm:spPr/>
    </dgm:pt>
    <dgm:pt modelId="{7336ADFC-D9F4-4877-92CA-D8CA8659BA55}" type="pres">
      <dgm:prSet presAssocID="{BF576C7D-AB03-4B0C-97DB-5A276A88B0B4}" presName="childNode" presStyleLbl="node1" presStyleIdx="16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6CAF33-6615-4D82-95F2-B6B188F624C4}" type="pres">
      <dgm:prSet presAssocID="{BF576C7D-AB03-4B0C-97DB-5A276A88B0B4}" presName="aSpace2" presStyleCnt="0"/>
      <dgm:spPr/>
    </dgm:pt>
    <dgm:pt modelId="{F5A334C9-CCD7-47B8-A399-BF71A8971FF6}" type="pres">
      <dgm:prSet presAssocID="{EE208D24-FDAB-4576-A618-096F95801FBC}" presName="childNode" presStyleLbl="node1" presStyleIdx="17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DFCD7-0CAB-4086-9FA7-1D3428C0DD8D}" type="pres">
      <dgm:prSet presAssocID="{EE208D24-FDAB-4576-A618-096F95801FBC}" presName="aSpace2" presStyleCnt="0"/>
      <dgm:spPr/>
    </dgm:pt>
    <dgm:pt modelId="{17809DCC-DD00-4AE1-A6EA-D50FE7676757}" type="pres">
      <dgm:prSet presAssocID="{52AE57B9-B9EA-497E-AA81-BE95B1834340}" presName="childNode" presStyleLbl="node1" presStyleIdx="18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25450-6450-4496-9197-1A8BD9C57433}" type="pres">
      <dgm:prSet presAssocID="{52AE57B9-B9EA-497E-AA81-BE95B1834340}" presName="aSpace2" presStyleCnt="0"/>
      <dgm:spPr/>
    </dgm:pt>
    <dgm:pt modelId="{6A6E920B-EC36-4B2E-8833-A765953DD659}" type="pres">
      <dgm:prSet presAssocID="{431A6FB4-9806-4DBE-BEAC-782E9B1B6DAE}" presName="childNode" presStyleLbl="node1" presStyleIdx="19" presStyleCnt="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C0FB0F-4A6D-4E3B-9734-0BEC073A635F}" type="presOf" srcId="{EE208D24-FDAB-4576-A618-096F95801FBC}" destId="{F5A334C9-CCD7-47B8-A399-BF71A8971FF6}" srcOrd="0" destOrd="0" presId="urn:microsoft.com/office/officeart/2005/8/layout/lProcess2"/>
    <dgm:cxn modelId="{B8DC2F8F-0E1E-4D6E-BB12-28917BA1B4B5}" type="presOf" srcId="{A7CA00D5-A635-42A4-A166-D6A26915A763}" destId="{960C0809-847C-4632-8537-8183D106CE8C}" srcOrd="0" destOrd="0" presId="urn:microsoft.com/office/officeart/2005/8/layout/lProcess2"/>
    <dgm:cxn modelId="{E28BFB87-A468-418E-9B40-3F0B439D4CCF}" type="presOf" srcId="{49DA8EBE-7E97-469A-86DE-4B8EF598B607}" destId="{40971830-4DC9-4471-8571-B74FC4F23A6D}" srcOrd="0" destOrd="0" presId="urn:microsoft.com/office/officeart/2005/8/layout/lProcess2"/>
    <dgm:cxn modelId="{E16F9031-8CFA-4B1F-BF7F-CCFBFB0BA34E}" type="presOf" srcId="{A8AC3408-8F1B-44B0-8E76-670B1ABE119C}" destId="{A9D8E9AF-1973-4BA1-AB85-D2788D60F9FE}" srcOrd="0" destOrd="0" presId="urn:microsoft.com/office/officeart/2005/8/layout/lProcess2"/>
    <dgm:cxn modelId="{53B10390-CED6-4513-BA10-1EE077B2C360}" srcId="{E296261B-65D6-41BD-9725-A702931D0DD3}" destId="{14879CA4-D53D-4F03-869B-5B1D9A1820F8}" srcOrd="2" destOrd="0" parTransId="{2227E009-AED4-40C9-AADB-1A4C67157239}" sibTransId="{BDE45277-7603-4C6A-A1F1-3A56A81361F7}"/>
    <dgm:cxn modelId="{19E20BD1-3956-4123-AD0F-0219C2AD159B}" srcId="{E296261B-65D6-41BD-9725-A702931D0DD3}" destId="{3A0F63AC-8DA8-4F6F-AC51-E9917296A5FE}" srcOrd="5" destOrd="0" parTransId="{5B12FB74-83B1-4C2F-BAAF-83781D64B1FE}" sibTransId="{FBFA1B20-2EC1-4225-A8A5-389F176735D5}"/>
    <dgm:cxn modelId="{DF9CE9C8-A4D3-4528-B2F6-D4686D5CF5B8}" type="presOf" srcId="{655B5E75-577F-4B5C-8A50-EE921D1DF161}" destId="{B66E12DB-840E-4356-9DF7-B474AA9F794D}" srcOrd="1" destOrd="0" presId="urn:microsoft.com/office/officeart/2005/8/layout/lProcess2"/>
    <dgm:cxn modelId="{42F8F36B-6B7C-47C0-860E-202D5FB39B8B}" srcId="{E296261B-65D6-41BD-9725-A702931D0DD3}" destId="{B3D3E8F6-FB11-4ED5-875C-DDB832C0DF29}" srcOrd="3" destOrd="0" parTransId="{E32B49B7-57DE-4B57-8519-5CC5A1012971}" sibTransId="{879E6B3E-043D-42D9-AF8E-7BD18FF6FA04}"/>
    <dgm:cxn modelId="{FF7D8B24-A2E6-46A8-A038-389A8B4C150B}" type="presOf" srcId="{11FE77B6-75EE-41A7-B7D0-6DA4B0ACCE78}" destId="{971702CD-44D4-4F2D-9A5C-DCA80E436590}" srcOrd="0" destOrd="0" presId="urn:microsoft.com/office/officeart/2005/8/layout/lProcess2"/>
    <dgm:cxn modelId="{58F7294D-3C1A-4FA1-835A-98BB74FEE3AA}" type="presOf" srcId="{D01CA7EB-9D84-47D2-AC65-7FF72AF3A1B6}" destId="{F63526E6-EA02-4C53-9E42-90DDF3B810E2}" srcOrd="0" destOrd="0" presId="urn:microsoft.com/office/officeart/2005/8/layout/lProcess2"/>
    <dgm:cxn modelId="{44FB0F1D-D1D5-4017-91AF-52F8EB9616AD}" srcId="{655B5E75-577F-4B5C-8A50-EE921D1DF161}" destId="{881F042A-FFE3-42F8-8A70-B8074D2CFFD8}" srcOrd="3" destOrd="0" parTransId="{F6E3B057-5479-4EFD-BD62-7B3E968B8E3E}" sibTransId="{ECBCCD43-879A-49B6-95E4-0B8B08383FC0}"/>
    <dgm:cxn modelId="{61EF357E-A8E7-4698-9FC5-F1AB8EDF8E38}" srcId="{655B5E75-577F-4B5C-8A50-EE921D1DF161}" destId="{AA4D4B31-49D6-4140-A0CD-76FA380C105F}" srcOrd="0" destOrd="0" parTransId="{654D0F92-121E-444B-B12B-E94DB0AF515A}" sibTransId="{821827DD-5B4B-4F3E-9EA1-333A8FD49E60}"/>
    <dgm:cxn modelId="{6E37ED98-1DCD-4FF9-B0DB-BE760AF94500}" type="presOf" srcId="{E296261B-65D6-41BD-9725-A702931D0DD3}" destId="{7D134ACE-4F45-4412-B00A-EE7E0A82156B}" srcOrd="0" destOrd="0" presId="urn:microsoft.com/office/officeart/2005/8/layout/lProcess2"/>
    <dgm:cxn modelId="{A4A7359B-A05F-4569-ACE8-E318DA1403ED}" type="presOf" srcId="{7B6FC9A3-DC92-4E2F-877E-4BAC700A1897}" destId="{54E16D1E-6CF9-4122-8B07-F70470CE0BB9}" srcOrd="0" destOrd="0" presId="urn:microsoft.com/office/officeart/2005/8/layout/lProcess2"/>
    <dgm:cxn modelId="{44D1AA3B-47F4-4361-B13E-C72EBF155E5C}" type="presOf" srcId="{52AE57B9-B9EA-497E-AA81-BE95B1834340}" destId="{17809DCC-DD00-4AE1-A6EA-D50FE7676757}" srcOrd="0" destOrd="0" presId="urn:microsoft.com/office/officeart/2005/8/layout/lProcess2"/>
    <dgm:cxn modelId="{4DE342CC-5FF3-4961-966A-EBE0D3C1A1E0}" type="presOf" srcId="{655B5E75-577F-4B5C-8A50-EE921D1DF161}" destId="{A0403F6D-8B36-435F-8764-09210242FB7D}" srcOrd="0" destOrd="0" presId="urn:microsoft.com/office/officeart/2005/8/layout/lProcess2"/>
    <dgm:cxn modelId="{5E6833E3-6756-428A-8697-BB12F3EACDB6}" type="presOf" srcId="{14879CA4-D53D-4F03-869B-5B1D9A1820F8}" destId="{C009FA70-B4C0-47EE-8FA4-803DD0B3F671}" srcOrd="0" destOrd="0" presId="urn:microsoft.com/office/officeart/2005/8/layout/lProcess2"/>
    <dgm:cxn modelId="{D8483FEF-6662-4E67-A728-22127F000EFA}" type="presOf" srcId="{C0E7F0EA-A88E-4F67-8B76-29EA0A385D7F}" destId="{1625E05F-4D80-41F7-810D-39E5F17C5200}" srcOrd="1" destOrd="0" presId="urn:microsoft.com/office/officeart/2005/8/layout/lProcess2"/>
    <dgm:cxn modelId="{C8691945-B6EB-47FD-A427-233E05447F5A}" srcId="{49DA8EBE-7E97-469A-86DE-4B8EF598B607}" destId="{3B0B9CA7-9B8B-401D-969C-F0CDF22987B4}" srcOrd="0" destOrd="0" parTransId="{17930BF0-2885-4CD8-830F-D0ADED4BE5A6}" sibTransId="{AAE714C6-C968-4875-9C0E-0B10D580113F}"/>
    <dgm:cxn modelId="{0457EC47-A880-458E-8C64-1A54B8141752}" srcId="{D01CA7EB-9D84-47D2-AC65-7FF72AF3A1B6}" destId="{655B5E75-577F-4B5C-8A50-EE921D1DF161}" srcOrd="1" destOrd="0" parTransId="{A4B2397B-2929-4407-8C0D-025D19FEEF7B}" sibTransId="{2D6A0CF4-5980-4972-B594-70BA0435D36B}"/>
    <dgm:cxn modelId="{56191B6E-59D9-48E9-BD62-E224FAE83B34}" srcId="{C0E7F0EA-A88E-4F67-8B76-29EA0A385D7F}" destId="{D0946D1E-3980-4A8F-ACBF-ED1029094638}" srcOrd="3" destOrd="0" parTransId="{B1EFE96C-8A23-408F-AA86-0D520DD44C51}" sibTransId="{9AFBC213-5664-472A-9FA0-A48639AD01EC}"/>
    <dgm:cxn modelId="{B0D01687-45F6-4AAC-81FF-458CACB38AFA}" srcId="{E296261B-65D6-41BD-9725-A702931D0DD3}" destId="{ACEA0D8C-1C68-4665-8240-CC8EB9BE14ED}" srcOrd="4" destOrd="0" parTransId="{9F8500A0-CE42-45DF-AD0D-95A08E786780}" sibTransId="{D78038B3-138B-4D13-A26C-00212CCC351D}"/>
    <dgm:cxn modelId="{15DDDBA7-179E-44C8-A8BB-52FCD1060683}" srcId="{D01CA7EB-9D84-47D2-AC65-7FF72AF3A1B6}" destId="{C0E7F0EA-A88E-4F67-8B76-29EA0A385D7F}" srcOrd="3" destOrd="0" parTransId="{D007E356-F44C-4AFF-81FF-70A1F863BB5E}" sibTransId="{4B176547-C48D-4E77-BF22-1B721856013B}"/>
    <dgm:cxn modelId="{44564B33-E29F-46D8-99FE-2CE47945188E}" type="presOf" srcId="{B072DAE1-2954-4BF5-90B4-BC30AFFFC25E}" destId="{587D6EDC-79FF-4BCC-83A9-643B7AE48C3C}" srcOrd="0" destOrd="0" presId="urn:microsoft.com/office/officeart/2005/8/layout/lProcess2"/>
    <dgm:cxn modelId="{3704DC82-3123-473C-80FE-08CA3A2A8C2E}" srcId="{C0E7F0EA-A88E-4F67-8B76-29EA0A385D7F}" destId="{A8AC3408-8F1B-44B0-8E76-670B1ABE119C}" srcOrd="1" destOrd="0" parTransId="{721567C5-1F52-4FF7-B229-47BC081CD8B6}" sibTransId="{45506F49-DC3A-4F07-9D6A-09622FB26529}"/>
    <dgm:cxn modelId="{95270DF3-41F8-4C48-B684-16AB3F6F617C}" type="presOf" srcId="{D0946D1E-3980-4A8F-ACBF-ED1029094638}" destId="{91553387-CC7E-4A71-86B3-DABB0E9EF09A}" srcOrd="0" destOrd="0" presId="urn:microsoft.com/office/officeart/2005/8/layout/lProcess2"/>
    <dgm:cxn modelId="{222CE79B-E831-4B12-BCE0-AACF2B3A594B}" srcId="{D01CA7EB-9D84-47D2-AC65-7FF72AF3A1B6}" destId="{E296261B-65D6-41BD-9725-A702931D0DD3}" srcOrd="2" destOrd="0" parTransId="{309BC632-1F77-469E-B7FD-AE9AAF836613}" sibTransId="{2945215A-D990-4C9A-8478-E3AA925599BE}"/>
    <dgm:cxn modelId="{DD80A5FA-7F50-4E0C-A201-50C9B0396E50}" type="presOf" srcId="{49DA8EBE-7E97-469A-86DE-4B8EF598B607}" destId="{C9F47C38-32EF-46EF-B11C-289CFF98C6BC}" srcOrd="1" destOrd="0" presId="urn:microsoft.com/office/officeart/2005/8/layout/lProcess2"/>
    <dgm:cxn modelId="{A6ED651D-D371-4071-9E91-BAC6B249B0D8}" type="presOf" srcId="{A07E6CBB-73E6-4578-98AD-15364FC6EDE2}" destId="{1DC74E1B-571D-48B8-96E7-29C9A10D8B50}" srcOrd="1" destOrd="0" presId="urn:microsoft.com/office/officeart/2005/8/layout/lProcess2"/>
    <dgm:cxn modelId="{10A007E2-BACB-4EB7-AAA9-48C6EC1FA8BE}" type="presOf" srcId="{A07E6CBB-73E6-4578-98AD-15364FC6EDE2}" destId="{96685E9A-015D-4C39-A5C6-9E74301A1960}" srcOrd="0" destOrd="0" presId="urn:microsoft.com/office/officeart/2005/8/layout/lProcess2"/>
    <dgm:cxn modelId="{9C738926-FA20-4FB6-A228-F82F39F9E4CE}" type="presOf" srcId="{E296261B-65D6-41BD-9725-A702931D0DD3}" destId="{847ABFD4-596F-4C90-A7FB-F06DEDCDB466}" srcOrd="1" destOrd="0" presId="urn:microsoft.com/office/officeart/2005/8/layout/lProcess2"/>
    <dgm:cxn modelId="{A315A6F8-E6F9-49CD-BEAC-38C688A1F319}" type="presOf" srcId="{A366D13B-1AF0-47A8-A806-881BB14807B0}" destId="{60DA7680-3B54-43D5-99EB-4FC24D8FDA97}" srcOrd="0" destOrd="0" presId="urn:microsoft.com/office/officeart/2005/8/layout/lProcess2"/>
    <dgm:cxn modelId="{799B5AD8-7167-4E0F-8C51-7B06E9D4029A}" srcId="{A07E6CBB-73E6-4578-98AD-15364FC6EDE2}" destId="{B072DAE1-2954-4BF5-90B4-BC30AFFFC25E}" srcOrd="0" destOrd="0" parTransId="{FA935034-1A22-4F59-8B24-93D1F2291F68}" sibTransId="{49023E52-AD68-4092-80E2-9E53509C882D}"/>
    <dgm:cxn modelId="{2069BC2D-FEA8-4C9B-AC7F-3934406B217D}" srcId="{655B5E75-577F-4B5C-8A50-EE921D1DF161}" destId="{7B6FC9A3-DC92-4E2F-877E-4BAC700A1897}" srcOrd="1" destOrd="0" parTransId="{3CDA45F4-221E-4F7A-B2D8-06571593A107}" sibTransId="{F5D2D2B5-AE30-4F33-8E98-3A971E788991}"/>
    <dgm:cxn modelId="{4EDD0ACE-3274-40A6-87F2-D3112CB37D51}" type="presOf" srcId="{AA4D4B31-49D6-4140-A0CD-76FA380C105F}" destId="{EE15A291-95C3-4E3A-B486-FC57500876F5}" srcOrd="0" destOrd="0" presId="urn:microsoft.com/office/officeart/2005/8/layout/lProcess2"/>
    <dgm:cxn modelId="{FBAFBB08-B33C-4CC1-8521-964F953ED88F}" type="presOf" srcId="{B3D3E8F6-FB11-4ED5-875C-DDB832C0DF29}" destId="{BE350062-AE45-41DE-AD03-A0A80E0161B3}" srcOrd="0" destOrd="0" presId="urn:microsoft.com/office/officeart/2005/8/layout/lProcess2"/>
    <dgm:cxn modelId="{205AC3C6-EB1B-4C91-8817-FCB62E6FAFD6}" type="presOf" srcId="{881F042A-FFE3-42F8-8A70-B8074D2CFFD8}" destId="{594C6221-8E3A-4C9E-9A6C-ACFA865DE264}" srcOrd="0" destOrd="0" presId="urn:microsoft.com/office/officeart/2005/8/layout/lProcess2"/>
    <dgm:cxn modelId="{12A22B49-4528-447D-A3C1-ACD83704B1FC}" srcId="{49DA8EBE-7E97-469A-86DE-4B8EF598B607}" destId="{EE208D24-FDAB-4576-A618-096F95801FBC}" srcOrd="2" destOrd="0" parTransId="{D4483D70-D745-4BC2-A452-3BABC9B2491C}" sibTransId="{310D7971-8264-4BD8-9847-690DC298EC13}"/>
    <dgm:cxn modelId="{C6A3E902-DC6F-4FCA-BD62-5B2A4A2CF5BA}" type="presOf" srcId="{C0E7F0EA-A88E-4F67-8B76-29EA0A385D7F}" destId="{7C7D0631-B823-475B-95FD-BDA0AA0D8C80}" srcOrd="0" destOrd="0" presId="urn:microsoft.com/office/officeart/2005/8/layout/lProcess2"/>
    <dgm:cxn modelId="{71C2B94E-25C6-4FC6-B00A-C9A403845340}" srcId="{655B5E75-577F-4B5C-8A50-EE921D1DF161}" destId="{11FE77B6-75EE-41A7-B7D0-6DA4B0ACCE78}" srcOrd="2" destOrd="0" parTransId="{7AC2505F-3263-424B-AAA6-2553DA568BAC}" sibTransId="{FDD384AE-97D1-4139-881C-0FDEF7F6C172}"/>
    <dgm:cxn modelId="{751DF231-B17D-4D4D-93FB-17E8EBBB7A17}" type="presOf" srcId="{3B0B9CA7-9B8B-401D-969C-F0CDF22987B4}" destId="{4DD99AB0-33B4-4779-8DBB-5384F6BB3A4C}" srcOrd="0" destOrd="0" presId="urn:microsoft.com/office/officeart/2005/8/layout/lProcess2"/>
    <dgm:cxn modelId="{F84F0FDC-9391-49A1-88CE-8A29BDAA264C}" type="presOf" srcId="{7ED8D847-F360-49C7-9CCB-A0E7EC9EDC6F}" destId="{05D7A643-B179-43A7-AF2C-118E6E78C9A9}" srcOrd="0" destOrd="0" presId="urn:microsoft.com/office/officeart/2005/8/layout/lProcess2"/>
    <dgm:cxn modelId="{951FD47C-0780-4A98-ABED-A903257E632A}" srcId="{C0E7F0EA-A88E-4F67-8B76-29EA0A385D7F}" destId="{A7CA00D5-A635-42A4-A166-D6A26915A763}" srcOrd="0" destOrd="0" parTransId="{85B7D4AB-927E-47FF-A937-9D3BBE343176}" sibTransId="{3A4F6B87-5158-4199-B289-A2A7A3E5ED73}"/>
    <dgm:cxn modelId="{90C95AF3-20F9-4A46-9882-BF8B60A08534}" srcId="{D01CA7EB-9D84-47D2-AC65-7FF72AF3A1B6}" destId="{49DA8EBE-7E97-469A-86DE-4B8EF598B607}" srcOrd="4" destOrd="0" parTransId="{98A34CEC-F9BE-4B47-BDA7-51A281046B43}" sibTransId="{A6E150E5-3EB3-4F01-AAB4-595F0B2BB812}"/>
    <dgm:cxn modelId="{4FB5F7AB-E68C-481A-9CC8-CAA39ECA1E69}" type="presOf" srcId="{3A0F63AC-8DA8-4F6F-AC51-E9917296A5FE}" destId="{0D319507-AFB5-42B7-B015-EBE7B50A47D6}" srcOrd="0" destOrd="0" presId="urn:microsoft.com/office/officeart/2005/8/layout/lProcess2"/>
    <dgm:cxn modelId="{D999AFF5-CC7C-470D-AAC7-2C872D84A58D}" type="presOf" srcId="{11979150-4149-4C13-A672-1DD79AD2B4BB}" destId="{C2FE57A5-ADF8-478E-B84F-EB65B2DDC5D6}" srcOrd="0" destOrd="0" presId="urn:microsoft.com/office/officeart/2005/8/layout/lProcess2"/>
    <dgm:cxn modelId="{CC3C0911-830F-4570-85A2-67CABA9AA140}" srcId="{49DA8EBE-7E97-469A-86DE-4B8EF598B607}" destId="{52AE57B9-B9EA-497E-AA81-BE95B1834340}" srcOrd="3" destOrd="0" parTransId="{A4D526AB-950D-49F8-B26E-198E502CCB65}" sibTransId="{B6D4EF7F-6FBE-493F-AFE1-D090B0BF2CC4}"/>
    <dgm:cxn modelId="{6D40F3E7-3161-4143-B925-D428BE3DA1ED}" type="presOf" srcId="{431A6FB4-9806-4DBE-BEAC-782E9B1B6DAE}" destId="{6A6E920B-EC36-4B2E-8833-A765953DD659}" srcOrd="0" destOrd="0" presId="urn:microsoft.com/office/officeart/2005/8/layout/lProcess2"/>
    <dgm:cxn modelId="{F121078A-E630-4485-994F-AEA222C19B3C}" type="presOf" srcId="{ACEA0D8C-1C68-4665-8240-CC8EB9BE14ED}" destId="{28A99A53-0E85-4AAC-93B2-516EF11BDEB0}" srcOrd="0" destOrd="0" presId="urn:microsoft.com/office/officeart/2005/8/layout/lProcess2"/>
    <dgm:cxn modelId="{86B77CE2-F28D-4D1D-BEDE-C257975E5D6D}" srcId="{E296261B-65D6-41BD-9725-A702931D0DD3}" destId="{A366D13B-1AF0-47A8-A806-881BB14807B0}" srcOrd="0" destOrd="0" parTransId="{3328045C-4873-4CA8-9C07-E859DD65C280}" sibTransId="{C682D500-EEBE-4701-BC60-2FE5295A9001}"/>
    <dgm:cxn modelId="{569004B5-41B3-4CFB-822A-F8858A691A22}" srcId="{C0E7F0EA-A88E-4F67-8B76-29EA0A385D7F}" destId="{7ED8D847-F360-49C7-9CCB-A0E7EC9EDC6F}" srcOrd="2" destOrd="0" parTransId="{529B8FA2-0D3E-4BE9-BF9D-336CA82A995C}" sibTransId="{61FBB10D-8C04-46DA-A98B-A975CFC7BB22}"/>
    <dgm:cxn modelId="{415D3475-DC83-428D-B0A5-85EDD799E6E4}" type="presOf" srcId="{BF576C7D-AB03-4B0C-97DB-5A276A88B0B4}" destId="{7336ADFC-D9F4-4877-92CA-D8CA8659BA55}" srcOrd="0" destOrd="0" presId="urn:microsoft.com/office/officeart/2005/8/layout/lProcess2"/>
    <dgm:cxn modelId="{13D6F753-757B-4A7C-B3DF-B4B93DFCA5F9}" srcId="{D01CA7EB-9D84-47D2-AC65-7FF72AF3A1B6}" destId="{A07E6CBB-73E6-4578-98AD-15364FC6EDE2}" srcOrd="0" destOrd="0" parTransId="{8B0409A5-6B24-4502-9EE5-3A44DEC2F46D}" sibTransId="{37621F80-4E17-449B-9AF8-D96234246366}"/>
    <dgm:cxn modelId="{9F4345D9-7C6B-4827-9377-8B2833710B84}" srcId="{49DA8EBE-7E97-469A-86DE-4B8EF598B607}" destId="{BF576C7D-AB03-4B0C-97DB-5A276A88B0B4}" srcOrd="1" destOrd="0" parTransId="{84903085-33BB-4451-B64A-2BCDAFE870CE}" sibTransId="{40D6F6F1-0CDA-4BDA-A854-97DEE246D4D8}"/>
    <dgm:cxn modelId="{4409F6B4-DE7C-4B3E-8FA4-F49B9F2A58F1}" srcId="{49DA8EBE-7E97-469A-86DE-4B8EF598B607}" destId="{431A6FB4-9806-4DBE-BEAC-782E9B1B6DAE}" srcOrd="4" destOrd="0" parTransId="{F9831F71-4367-4C1C-84F2-A9F7AFA7A7E4}" sibTransId="{89354140-F5EC-4B6B-8217-98522164FD44}"/>
    <dgm:cxn modelId="{12C3EB29-DA3F-4E05-AAA1-3BBB8E8EE4E6}" srcId="{E296261B-65D6-41BD-9725-A702931D0DD3}" destId="{11979150-4149-4C13-A672-1DD79AD2B4BB}" srcOrd="1" destOrd="0" parTransId="{1A411726-C65E-4C34-B9DA-0A37595E7C36}" sibTransId="{F5945968-8DAA-4CF1-BD27-8312A2CDE3D6}"/>
    <dgm:cxn modelId="{4DF05078-F723-44C4-A8DD-92E7E81C1EB4}" type="presParOf" srcId="{F63526E6-EA02-4C53-9E42-90DDF3B810E2}" destId="{B099A0B5-2D3A-48F9-AAC5-7ADEF2F926E6}" srcOrd="0" destOrd="0" presId="urn:microsoft.com/office/officeart/2005/8/layout/lProcess2"/>
    <dgm:cxn modelId="{8E7E2486-CA5F-4C2D-945D-05AA59F89034}" type="presParOf" srcId="{B099A0B5-2D3A-48F9-AAC5-7ADEF2F926E6}" destId="{96685E9A-015D-4C39-A5C6-9E74301A1960}" srcOrd="0" destOrd="0" presId="urn:microsoft.com/office/officeart/2005/8/layout/lProcess2"/>
    <dgm:cxn modelId="{B765C76D-79E8-410D-B9EE-158D115C82F1}" type="presParOf" srcId="{B099A0B5-2D3A-48F9-AAC5-7ADEF2F926E6}" destId="{1DC74E1B-571D-48B8-96E7-29C9A10D8B50}" srcOrd="1" destOrd="0" presId="urn:microsoft.com/office/officeart/2005/8/layout/lProcess2"/>
    <dgm:cxn modelId="{8649A01E-8159-4078-AD30-08E6D416EDE7}" type="presParOf" srcId="{B099A0B5-2D3A-48F9-AAC5-7ADEF2F926E6}" destId="{88B3F119-C0D0-429F-9846-F0F7EF853CE1}" srcOrd="2" destOrd="0" presId="urn:microsoft.com/office/officeart/2005/8/layout/lProcess2"/>
    <dgm:cxn modelId="{12B750AA-06A8-4E4A-A077-FD9E4AE227AC}" type="presParOf" srcId="{88B3F119-C0D0-429F-9846-F0F7EF853CE1}" destId="{6FC8B29A-0DAC-4458-98B7-E79443B2622A}" srcOrd="0" destOrd="0" presId="urn:microsoft.com/office/officeart/2005/8/layout/lProcess2"/>
    <dgm:cxn modelId="{E3BA16BD-CC6D-41FD-A7C4-AEC62D6E2653}" type="presParOf" srcId="{6FC8B29A-0DAC-4458-98B7-E79443B2622A}" destId="{587D6EDC-79FF-4BCC-83A9-643B7AE48C3C}" srcOrd="0" destOrd="0" presId="urn:microsoft.com/office/officeart/2005/8/layout/lProcess2"/>
    <dgm:cxn modelId="{388D4372-73B9-4323-AEEB-1E45F8A27EB5}" type="presParOf" srcId="{F63526E6-EA02-4C53-9E42-90DDF3B810E2}" destId="{B88A2814-75D3-4175-A96F-CC7FF666EB9D}" srcOrd="1" destOrd="0" presId="urn:microsoft.com/office/officeart/2005/8/layout/lProcess2"/>
    <dgm:cxn modelId="{0F388D03-D652-4E1B-8DBB-D6CB7D03E39F}" type="presParOf" srcId="{F63526E6-EA02-4C53-9E42-90DDF3B810E2}" destId="{EF0459FD-488C-4362-BC0A-85DCA6C3E2C2}" srcOrd="2" destOrd="0" presId="urn:microsoft.com/office/officeart/2005/8/layout/lProcess2"/>
    <dgm:cxn modelId="{105DECFE-90ED-4317-9700-1F0AB660670A}" type="presParOf" srcId="{EF0459FD-488C-4362-BC0A-85DCA6C3E2C2}" destId="{A0403F6D-8B36-435F-8764-09210242FB7D}" srcOrd="0" destOrd="0" presId="urn:microsoft.com/office/officeart/2005/8/layout/lProcess2"/>
    <dgm:cxn modelId="{D3EAD3AD-E747-400D-8534-D2553FFC149B}" type="presParOf" srcId="{EF0459FD-488C-4362-BC0A-85DCA6C3E2C2}" destId="{B66E12DB-840E-4356-9DF7-B474AA9F794D}" srcOrd="1" destOrd="0" presId="urn:microsoft.com/office/officeart/2005/8/layout/lProcess2"/>
    <dgm:cxn modelId="{292831B5-F456-4272-A4DB-126478A6CB8B}" type="presParOf" srcId="{EF0459FD-488C-4362-BC0A-85DCA6C3E2C2}" destId="{7BEEFF14-1BBA-431A-8B29-7B2C38913DE5}" srcOrd="2" destOrd="0" presId="urn:microsoft.com/office/officeart/2005/8/layout/lProcess2"/>
    <dgm:cxn modelId="{6C194A43-D3D8-4D60-B778-5CC351B5E86C}" type="presParOf" srcId="{7BEEFF14-1BBA-431A-8B29-7B2C38913DE5}" destId="{4CF0A6DD-1048-4761-8454-EBA8B1EBFBCE}" srcOrd="0" destOrd="0" presId="urn:microsoft.com/office/officeart/2005/8/layout/lProcess2"/>
    <dgm:cxn modelId="{269D07C7-A92D-4DBA-A76A-42E50FA5221B}" type="presParOf" srcId="{4CF0A6DD-1048-4761-8454-EBA8B1EBFBCE}" destId="{EE15A291-95C3-4E3A-B486-FC57500876F5}" srcOrd="0" destOrd="0" presId="urn:microsoft.com/office/officeart/2005/8/layout/lProcess2"/>
    <dgm:cxn modelId="{03F98E81-285C-4CCF-98A5-99233EB0FECF}" type="presParOf" srcId="{4CF0A6DD-1048-4761-8454-EBA8B1EBFBCE}" destId="{DF9F0F31-4FBE-4367-9A0A-69C92CFBAC04}" srcOrd="1" destOrd="0" presId="urn:microsoft.com/office/officeart/2005/8/layout/lProcess2"/>
    <dgm:cxn modelId="{283C7F70-5AC1-4F4D-81B1-6CCF75F30A33}" type="presParOf" srcId="{4CF0A6DD-1048-4761-8454-EBA8B1EBFBCE}" destId="{54E16D1E-6CF9-4122-8B07-F70470CE0BB9}" srcOrd="2" destOrd="0" presId="urn:microsoft.com/office/officeart/2005/8/layout/lProcess2"/>
    <dgm:cxn modelId="{C9886BE3-96FB-4F7A-91AA-C7F30C68E139}" type="presParOf" srcId="{4CF0A6DD-1048-4761-8454-EBA8B1EBFBCE}" destId="{27A5A1E8-62AD-4206-B408-CC0C46966F31}" srcOrd="3" destOrd="0" presId="urn:microsoft.com/office/officeart/2005/8/layout/lProcess2"/>
    <dgm:cxn modelId="{AD32F973-5464-4EF0-A99F-16C98BA19532}" type="presParOf" srcId="{4CF0A6DD-1048-4761-8454-EBA8B1EBFBCE}" destId="{971702CD-44D4-4F2D-9A5C-DCA80E436590}" srcOrd="4" destOrd="0" presId="urn:microsoft.com/office/officeart/2005/8/layout/lProcess2"/>
    <dgm:cxn modelId="{AB79C4EB-952D-46AB-A492-5E812CE36B9A}" type="presParOf" srcId="{4CF0A6DD-1048-4761-8454-EBA8B1EBFBCE}" destId="{406B7A88-0068-4698-8D3A-F676DAB405F8}" srcOrd="5" destOrd="0" presId="urn:microsoft.com/office/officeart/2005/8/layout/lProcess2"/>
    <dgm:cxn modelId="{77EF1728-26DA-402A-AD0C-3CF4C754AA2F}" type="presParOf" srcId="{4CF0A6DD-1048-4761-8454-EBA8B1EBFBCE}" destId="{594C6221-8E3A-4C9E-9A6C-ACFA865DE264}" srcOrd="6" destOrd="0" presId="urn:microsoft.com/office/officeart/2005/8/layout/lProcess2"/>
    <dgm:cxn modelId="{F21F6A77-1F0E-49E3-8EBD-3B8964651138}" type="presParOf" srcId="{F63526E6-EA02-4C53-9E42-90DDF3B810E2}" destId="{38AF8274-5593-42AD-AF3F-EEB11CFDB592}" srcOrd="3" destOrd="0" presId="urn:microsoft.com/office/officeart/2005/8/layout/lProcess2"/>
    <dgm:cxn modelId="{4C47A003-A1CA-419F-B13D-99717A49F752}" type="presParOf" srcId="{F63526E6-EA02-4C53-9E42-90DDF3B810E2}" destId="{857B3CE5-3406-41E3-A5B1-E6C1D9C425E3}" srcOrd="4" destOrd="0" presId="urn:microsoft.com/office/officeart/2005/8/layout/lProcess2"/>
    <dgm:cxn modelId="{8ECE819A-5141-44CA-8D11-E5A85AD325D9}" type="presParOf" srcId="{857B3CE5-3406-41E3-A5B1-E6C1D9C425E3}" destId="{7D134ACE-4F45-4412-B00A-EE7E0A82156B}" srcOrd="0" destOrd="0" presId="urn:microsoft.com/office/officeart/2005/8/layout/lProcess2"/>
    <dgm:cxn modelId="{29FAFA95-6D70-4FF3-A774-9FF0CCF6A0E7}" type="presParOf" srcId="{857B3CE5-3406-41E3-A5B1-E6C1D9C425E3}" destId="{847ABFD4-596F-4C90-A7FB-F06DEDCDB466}" srcOrd="1" destOrd="0" presId="urn:microsoft.com/office/officeart/2005/8/layout/lProcess2"/>
    <dgm:cxn modelId="{F9500747-4EB0-4A0B-AC06-6FFEDC3F167D}" type="presParOf" srcId="{857B3CE5-3406-41E3-A5B1-E6C1D9C425E3}" destId="{B581D215-1786-41DB-B222-20988B0E4814}" srcOrd="2" destOrd="0" presId="urn:microsoft.com/office/officeart/2005/8/layout/lProcess2"/>
    <dgm:cxn modelId="{61DC97EC-CE2E-4646-94DD-AF38D73D5213}" type="presParOf" srcId="{B581D215-1786-41DB-B222-20988B0E4814}" destId="{862AFF44-AC6C-425A-8411-6B5447A8D0E1}" srcOrd="0" destOrd="0" presId="urn:microsoft.com/office/officeart/2005/8/layout/lProcess2"/>
    <dgm:cxn modelId="{09111806-36C1-4BA4-8C78-B98D5BE3A4DE}" type="presParOf" srcId="{862AFF44-AC6C-425A-8411-6B5447A8D0E1}" destId="{60DA7680-3B54-43D5-99EB-4FC24D8FDA97}" srcOrd="0" destOrd="0" presId="urn:microsoft.com/office/officeart/2005/8/layout/lProcess2"/>
    <dgm:cxn modelId="{08CC439B-D9A8-43B1-8F3D-5E3EF139482D}" type="presParOf" srcId="{862AFF44-AC6C-425A-8411-6B5447A8D0E1}" destId="{9E587CAA-17B5-4249-AC47-8427DAF27C54}" srcOrd="1" destOrd="0" presId="urn:microsoft.com/office/officeart/2005/8/layout/lProcess2"/>
    <dgm:cxn modelId="{43F779C9-FC26-4102-A3C3-91CA903BC3ED}" type="presParOf" srcId="{862AFF44-AC6C-425A-8411-6B5447A8D0E1}" destId="{C2FE57A5-ADF8-478E-B84F-EB65B2DDC5D6}" srcOrd="2" destOrd="0" presId="urn:microsoft.com/office/officeart/2005/8/layout/lProcess2"/>
    <dgm:cxn modelId="{0ACC7374-7DFB-4D9F-A262-F65189550F53}" type="presParOf" srcId="{862AFF44-AC6C-425A-8411-6B5447A8D0E1}" destId="{2BF3CA90-C2F8-49C0-9E1E-83FBD88B32B8}" srcOrd="3" destOrd="0" presId="urn:microsoft.com/office/officeart/2005/8/layout/lProcess2"/>
    <dgm:cxn modelId="{FCA31E01-C7B4-4417-A823-3663CF84929B}" type="presParOf" srcId="{862AFF44-AC6C-425A-8411-6B5447A8D0E1}" destId="{C009FA70-B4C0-47EE-8FA4-803DD0B3F671}" srcOrd="4" destOrd="0" presId="urn:microsoft.com/office/officeart/2005/8/layout/lProcess2"/>
    <dgm:cxn modelId="{F5498D3E-12A3-412D-A524-FB684F8E7A5A}" type="presParOf" srcId="{862AFF44-AC6C-425A-8411-6B5447A8D0E1}" destId="{D7E24431-0A72-4A72-BBA2-98C126F26E8E}" srcOrd="5" destOrd="0" presId="urn:microsoft.com/office/officeart/2005/8/layout/lProcess2"/>
    <dgm:cxn modelId="{576F837E-A312-44D6-A57E-B5C3FC5BC430}" type="presParOf" srcId="{862AFF44-AC6C-425A-8411-6B5447A8D0E1}" destId="{BE350062-AE45-41DE-AD03-A0A80E0161B3}" srcOrd="6" destOrd="0" presId="urn:microsoft.com/office/officeart/2005/8/layout/lProcess2"/>
    <dgm:cxn modelId="{C5B23072-71DD-4998-9774-5FB2186B4246}" type="presParOf" srcId="{862AFF44-AC6C-425A-8411-6B5447A8D0E1}" destId="{06F96F53-E8C8-46B9-8237-C999D4FB8E54}" srcOrd="7" destOrd="0" presId="urn:microsoft.com/office/officeart/2005/8/layout/lProcess2"/>
    <dgm:cxn modelId="{93C9301B-541B-42F7-BC2C-95702D32A68E}" type="presParOf" srcId="{862AFF44-AC6C-425A-8411-6B5447A8D0E1}" destId="{28A99A53-0E85-4AAC-93B2-516EF11BDEB0}" srcOrd="8" destOrd="0" presId="urn:microsoft.com/office/officeart/2005/8/layout/lProcess2"/>
    <dgm:cxn modelId="{96784358-D186-42B9-BD65-4FF251151DD7}" type="presParOf" srcId="{862AFF44-AC6C-425A-8411-6B5447A8D0E1}" destId="{29F4163B-5AE7-4B58-B426-503FA6516C8E}" srcOrd="9" destOrd="0" presId="urn:microsoft.com/office/officeart/2005/8/layout/lProcess2"/>
    <dgm:cxn modelId="{FB52D9C2-4FDB-4F2A-833F-B0EE6A60FD7F}" type="presParOf" srcId="{862AFF44-AC6C-425A-8411-6B5447A8D0E1}" destId="{0D319507-AFB5-42B7-B015-EBE7B50A47D6}" srcOrd="10" destOrd="0" presId="urn:microsoft.com/office/officeart/2005/8/layout/lProcess2"/>
    <dgm:cxn modelId="{C52BB5B3-6B1C-41B5-9FF8-13E4457A4FF6}" type="presParOf" srcId="{F63526E6-EA02-4C53-9E42-90DDF3B810E2}" destId="{76F31FA8-C691-4EF6-9C61-2B7A634AC2B5}" srcOrd="5" destOrd="0" presId="urn:microsoft.com/office/officeart/2005/8/layout/lProcess2"/>
    <dgm:cxn modelId="{4B082AAB-79CB-4771-89A9-C4C353FB53AA}" type="presParOf" srcId="{F63526E6-EA02-4C53-9E42-90DDF3B810E2}" destId="{F5D1B91F-CF9B-4291-801D-E92ECDD8009C}" srcOrd="6" destOrd="0" presId="urn:microsoft.com/office/officeart/2005/8/layout/lProcess2"/>
    <dgm:cxn modelId="{AF2D1C6D-F9FF-479D-9119-AE9EF5D525EF}" type="presParOf" srcId="{F5D1B91F-CF9B-4291-801D-E92ECDD8009C}" destId="{7C7D0631-B823-475B-95FD-BDA0AA0D8C80}" srcOrd="0" destOrd="0" presId="urn:microsoft.com/office/officeart/2005/8/layout/lProcess2"/>
    <dgm:cxn modelId="{75065944-1FC5-4B54-850E-656DF53E3BCD}" type="presParOf" srcId="{F5D1B91F-CF9B-4291-801D-E92ECDD8009C}" destId="{1625E05F-4D80-41F7-810D-39E5F17C5200}" srcOrd="1" destOrd="0" presId="urn:microsoft.com/office/officeart/2005/8/layout/lProcess2"/>
    <dgm:cxn modelId="{61D1B206-4B5F-4880-BD4B-107D9FDEA063}" type="presParOf" srcId="{F5D1B91F-CF9B-4291-801D-E92ECDD8009C}" destId="{D348FE29-F5D9-4DB8-B556-CF08C6269DEA}" srcOrd="2" destOrd="0" presId="urn:microsoft.com/office/officeart/2005/8/layout/lProcess2"/>
    <dgm:cxn modelId="{38065303-88B2-422C-824D-418DC9B1B47E}" type="presParOf" srcId="{D348FE29-F5D9-4DB8-B556-CF08C6269DEA}" destId="{949C1804-4C04-492F-9A0A-4E8CBE99846D}" srcOrd="0" destOrd="0" presId="urn:microsoft.com/office/officeart/2005/8/layout/lProcess2"/>
    <dgm:cxn modelId="{1A7A8B7A-8E74-400F-938C-FA22F53C3263}" type="presParOf" srcId="{949C1804-4C04-492F-9A0A-4E8CBE99846D}" destId="{960C0809-847C-4632-8537-8183D106CE8C}" srcOrd="0" destOrd="0" presId="urn:microsoft.com/office/officeart/2005/8/layout/lProcess2"/>
    <dgm:cxn modelId="{5C9E14D4-0048-4836-B85F-955313517B36}" type="presParOf" srcId="{949C1804-4C04-492F-9A0A-4E8CBE99846D}" destId="{A5678AB9-AD56-471B-B016-C64D8833FCF2}" srcOrd="1" destOrd="0" presId="urn:microsoft.com/office/officeart/2005/8/layout/lProcess2"/>
    <dgm:cxn modelId="{39E96DB9-F244-4D85-919C-898F5E4FEB76}" type="presParOf" srcId="{949C1804-4C04-492F-9A0A-4E8CBE99846D}" destId="{A9D8E9AF-1973-4BA1-AB85-D2788D60F9FE}" srcOrd="2" destOrd="0" presId="urn:microsoft.com/office/officeart/2005/8/layout/lProcess2"/>
    <dgm:cxn modelId="{581C1B5C-9680-47FF-A455-916FE0F9F414}" type="presParOf" srcId="{949C1804-4C04-492F-9A0A-4E8CBE99846D}" destId="{D3C4FB3C-79D8-4C05-ABBE-D886DA0CE991}" srcOrd="3" destOrd="0" presId="urn:microsoft.com/office/officeart/2005/8/layout/lProcess2"/>
    <dgm:cxn modelId="{E33087F4-EF1E-482D-8A8B-E5A2BF9A459A}" type="presParOf" srcId="{949C1804-4C04-492F-9A0A-4E8CBE99846D}" destId="{05D7A643-B179-43A7-AF2C-118E6E78C9A9}" srcOrd="4" destOrd="0" presId="urn:microsoft.com/office/officeart/2005/8/layout/lProcess2"/>
    <dgm:cxn modelId="{6BF419F7-9047-4EDE-8D4B-AB0F5EA72CA3}" type="presParOf" srcId="{949C1804-4C04-492F-9A0A-4E8CBE99846D}" destId="{1C15A6DD-2F1C-4759-9615-1008215F9A00}" srcOrd="5" destOrd="0" presId="urn:microsoft.com/office/officeart/2005/8/layout/lProcess2"/>
    <dgm:cxn modelId="{0CDBDE91-96C1-4FDA-BCC0-8958D108EC42}" type="presParOf" srcId="{949C1804-4C04-492F-9A0A-4E8CBE99846D}" destId="{91553387-CC7E-4A71-86B3-DABB0E9EF09A}" srcOrd="6" destOrd="0" presId="urn:microsoft.com/office/officeart/2005/8/layout/lProcess2"/>
    <dgm:cxn modelId="{87645068-6691-428E-8822-344E56F9A09A}" type="presParOf" srcId="{F63526E6-EA02-4C53-9E42-90DDF3B810E2}" destId="{2230A2EB-51C8-46B7-9568-B2BDA03608C7}" srcOrd="7" destOrd="0" presId="urn:microsoft.com/office/officeart/2005/8/layout/lProcess2"/>
    <dgm:cxn modelId="{3ED13212-A937-49B0-AE0D-50FDAF84A9F4}" type="presParOf" srcId="{F63526E6-EA02-4C53-9E42-90DDF3B810E2}" destId="{131B1CBA-93C0-4464-81F1-5EDEF7D2A3FE}" srcOrd="8" destOrd="0" presId="urn:microsoft.com/office/officeart/2005/8/layout/lProcess2"/>
    <dgm:cxn modelId="{DDED87BD-4C19-458E-ABB3-953C4F896592}" type="presParOf" srcId="{131B1CBA-93C0-4464-81F1-5EDEF7D2A3FE}" destId="{40971830-4DC9-4471-8571-B74FC4F23A6D}" srcOrd="0" destOrd="0" presId="urn:microsoft.com/office/officeart/2005/8/layout/lProcess2"/>
    <dgm:cxn modelId="{C214068C-E3C9-4142-A59B-3AADBCC23D62}" type="presParOf" srcId="{131B1CBA-93C0-4464-81F1-5EDEF7D2A3FE}" destId="{C9F47C38-32EF-46EF-B11C-289CFF98C6BC}" srcOrd="1" destOrd="0" presId="urn:microsoft.com/office/officeart/2005/8/layout/lProcess2"/>
    <dgm:cxn modelId="{EF50BEB9-7FCB-4E85-91E5-E4B6861D63EE}" type="presParOf" srcId="{131B1CBA-93C0-4464-81F1-5EDEF7D2A3FE}" destId="{5DDD1761-06D7-4896-894D-9152A5688873}" srcOrd="2" destOrd="0" presId="urn:microsoft.com/office/officeart/2005/8/layout/lProcess2"/>
    <dgm:cxn modelId="{21B1D1E1-88D6-4431-AA9F-48B7A0D89FF5}" type="presParOf" srcId="{5DDD1761-06D7-4896-894D-9152A5688873}" destId="{C0924945-BC78-411E-836D-5E95BD0A4087}" srcOrd="0" destOrd="0" presId="urn:microsoft.com/office/officeart/2005/8/layout/lProcess2"/>
    <dgm:cxn modelId="{BAA74EF3-DE0A-4553-AFF8-AF755532A71C}" type="presParOf" srcId="{C0924945-BC78-411E-836D-5E95BD0A4087}" destId="{4DD99AB0-33B4-4779-8DBB-5384F6BB3A4C}" srcOrd="0" destOrd="0" presId="urn:microsoft.com/office/officeart/2005/8/layout/lProcess2"/>
    <dgm:cxn modelId="{29339CAA-7ADA-4E5F-A2B6-4A120CB89DE6}" type="presParOf" srcId="{C0924945-BC78-411E-836D-5E95BD0A4087}" destId="{23744F04-2936-4BA6-AA19-3C77D05C5D4D}" srcOrd="1" destOrd="0" presId="urn:microsoft.com/office/officeart/2005/8/layout/lProcess2"/>
    <dgm:cxn modelId="{26A44EB0-CC75-4197-8535-EEA9CF81E08D}" type="presParOf" srcId="{C0924945-BC78-411E-836D-5E95BD0A4087}" destId="{7336ADFC-D9F4-4877-92CA-D8CA8659BA55}" srcOrd="2" destOrd="0" presId="urn:microsoft.com/office/officeart/2005/8/layout/lProcess2"/>
    <dgm:cxn modelId="{E55C242F-190B-4963-85CC-AE79576E2C84}" type="presParOf" srcId="{C0924945-BC78-411E-836D-5E95BD0A4087}" destId="{996CAF33-6615-4D82-95F2-B6B188F624C4}" srcOrd="3" destOrd="0" presId="urn:microsoft.com/office/officeart/2005/8/layout/lProcess2"/>
    <dgm:cxn modelId="{F0A74B8F-6470-4BF8-8B11-937BCCF1FCC2}" type="presParOf" srcId="{C0924945-BC78-411E-836D-5E95BD0A4087}" destId="{F5A334C9-CCD7-47B8-A399-BF71A8971FF6}" srcOrd="4" destOrd="0" presId="urn:microsoft.com/office/officeart/2005/8/layout/lProcess2"/>
    <dgm:cxn modelId="{B09CAA9B-EB36-4468-9167-86093CF6E0EE}" type="presParOf" srcId="{C0924945-BC78-411E-836D-5E95BD0A4087}" destId="{A01DFCD7-0CAB-4086-9FA7-1D3428C0DD8D}" srcOrd="5" destOrd="0" presId="urn:microsoft.com/office/officeart/2005/8/layout/lProcess2"/>
    <dgm:cxn modelId="{486271FC-8C6D-4AC2-A082-B1782B5DE0C8}" type="presParOf" srcId="{C0924945-BC78-411E-836D-5E95BD0A4087}" destId="{17809DCC-DD00-4AE1-A6EA-D50FE7676757}" srcOrd="6" destOrd="0" presId="urn:microsoft.com/office/officeart/2005/8/layout/lProcess2"/>
    <dgm:cxn modelId="{5D417AF3-7A25-4934-854A-964A0097CB4D}" type="presParOf" srcId="{C0924945-BC78-411E-836D-5E95BD0A4087}" destId="{77825450-6450-4496-9197-1A8BD9C57433}" srcOrd="7" destOrd="0" presId="urn:microsoft.com/office/officeart/2005/8/layout/lProcess2"/>
    <dgm:cxn modelId="{48392EE2-4B5A-4B42-884B-16DE79554F2A}" type="presParOf" srcId="{C0924945-BC78-411E-836D-5E95BD0A4087}" destId="{6A6E920B-EC36-4B2E-8833-A765953DD65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319C0A-7F3E-49D4-8370-F41BEB3E4B4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AD370E-99A0-4F2E-BF67-DC689C961BB3}">
      <dgm:prSet phldrT="[Texto]" custT="1"/>
      <dgm:spPr/>
      <dgm:t>
        <a:bodyPr/>
        <a:lstStyle/>
        <a:p>
          <a:r>
            <a:rPr lang="es-MX" sz="1900" dirty="0" smtClean="0"/>
            <a:t>RIP</a:t>
          </a:r>
          <a:endParaRPr lang="es-MX" sz="1900" dirty="0"/>
        </a:p>
      </dgm:t>
    </dgm:pt>
    <dgm:pt modelId="{75E1D451-0B8E-48A8-A49E-62D03B38CBFA}" type="parTrans" cxnId="{0DED838E-EE49-410F-A67E-AA629125ADB0}">
      <dgm:prSet/>
      <dgm:spPr/>
      <dgm:t>
        <a:bodyPr/>
        <a:lstStyle/>
        <a:p>
          <a:endParaRPr lang="es-MX" sz="1900"/>
        </a:p>
      </dgm:t>
    </dgm:pt>
    <dgm:pt modelId="{8F8A5BBC-6A11-439F-9761-44B9FAA99E8A}" type="sibTrans" cxnId="{0DED838E-EE49-410F-A67E-AA629125ADB0}">
      <dgm:prSet/>
      <dgm:spPr/>
      <dgm:t>
        <a:bodyPr/>
        <a:lstStyle/>
        <a:p>
          <a:endParaRPr lang="es-MX" sz="1900"/>
        </a:p>
      </dgm:t>
    </dgm:pt>
    <dgm:pt modelId="{00DED987-4B73-4DC2-8766-1488EE54E238}">
      <dgm:prSet phldrT="[Texto]" custT="1"/>
      <dgm:spPr/>
      <dgm:t>
        <a:bodyPr/>
        <a:lstStyle/>
        <a:p>
          <a:r>
            <a:rPr lang="es-MX" sz="1900" dirty="0" smtClean="0"/>
            <a:t>Realiza Solicitud de recursos financieros PRODEP</a:t>
          </a:r>
          <a:endParaRPr lang="es-MX" sz="1900" dirty="0"/>
        </a:p>
      </dgm:t>
    </dgm:pt>
    <dgm:pt modelId="{59E19F56-16A4-4C4A-BC95-187DFF817647}" type="parTrans" cxnId="{CC6FD293-0D47-4201-8A40-8F62B86E8355}">
      <dgm:prSet/>
      <dgm:spPr/>
      <dgm:t>
        <a:bodyPr/>
        <a:lstStyle/>
        <a:p>
          <a:endParaRPr lang="es-MX" sz="1900"/>
        </a:p>
      </dgm:t>
    </dgm:pt>
    <dgm:pt modelId="{2119D992-CB0F-4C2A-B426-94E56A3D990F}" type="sibTrans" cxnId="{CC6FD293-0D47-4201-8A40-8F62B86E8355}">
      <dgm:prSet/>
      <dgm:spPr/>
      <dgm:t>
        <a:bodyPr/>
        <a:lstStyle/>
        <a:p>
          <a:endParaRPr lang="es-MX" sz="1900"/>
        </a:p>
      </dgm:t>
    </dgm:pt>
    <dgm:pt modelId="{0B7FA0F4-F128-4974-B936-92144C9BAE9D}">
      <dgm:prSet phldrT="[Texto]" custT="1"/>
      <dgm:spPr/>
      <dgm:t>
        <a:bodyPr/>
        <a:lstStyle/>
        <a:p>
          <a:r>
            <a:rPr lang="es-MX" sz="1900" dirty="0" smtClean="0"/>
            <a:t>DPII</a:t>
          </a:r>
          <a:endParaRPr lang="es-MX" sz="1900" dirty="0"/>
        </a:p>
      </dgm:t>
    </dgm:pt>
    <dgm:pt modelId="{6661583D-CE7F-45E9-AA06-FEF6C3882D1C}" type="parTrans" cxnId="{8233F3ED-90CE-4A63-BD8C-AF20FA57849A}">
      <dgm:prSet/>
      <dgm:spPr/>
      <dgm:t>
        <a:bodyPr/>
        <a:lstStyle/>
        <a:p>
          <a:endParaRPr lang="es-MX" sz="1900"/>
        </a:p>
      </dgm:t>
    </dgm:pt>
    <dgm:pt modelId="{A720E97D-7193-42D8-9810-CBB0B437014E}" type="sibTrans" cxnId="{8233F3ED-90CE-4A63-BD8C-AF20FA57849A}">
      <dgm:prSet/>
      <dgm:spPr/>
      <dgm:t>
        <a:bodyPr/>
        <a:lstStyle/>
        <a:p>
          <a:endParaRPr lang="es-MX" sz="1900"/>
        </a:p>
      </dgm:t>
    </dgm:pt>
    <dgm:pt modelId="{50CCE18E-46EC-4B03-BCC5-AA35C3D10E9D}">
      <dgm:prSet phldrT="[Texto]" custT="1"/>
      <dgm:spPr/>
      <dgm:t>
        <a:bodyPr/>
        <a:lstStyle/>
        <a:p>
          <a:r>
            <a:rPr lang="es-MX" sz="1900" dirty="0" smtClean="0"/>
            <a:t>Realiza los Instrumentos Jurídicos</a:t>
          </a:r>
          <a:endParaRPr lang="es-MX" sz="1900" dirty="0"/>
        </a:p>
      </dgm:t>
    </dgm:pt>
    <dgm:pt modelId="{286DA4CA-AECD-4272-A510-77EFC389CEE5}" type="parTrans" cxnId="{C7DE7E6B-3CC3-426D-9512-70B7CD14A94D}">
      <dgm:prSet/>
      <dgm:spPr/>
      <dgm:t>
        <a:bodyPr/>
        <a:lstStyle/>
        <a:p>
          <a:endParaRPr lang="es-MX" sz="1900"/>
        </a:p>
      </dgm:t>
    </dgm:pt>
    <dgm:pt modelId="{1FE22DBC-0A1A-4C59-82FF-7950CDC28F5B}" type="sibTrans" cxnId="{C7DE7E6B-3CC3-426D-9512-70B7CD14A94D}">
      <dgm:prSet/>
      <dgm:spPr/>
      <dgm:t>
        <a:bodyPr/>
        <a:lstStyle/>
        <a:p>
          <a:endParaRPr lang="es-MX" sz="1900"/>
        </a:p>
      </dgm:t>
    </dgm:pt>
    <dgm:pt modelId="{FA5C72A6-9933-49F6-A250-5AD500804B40}">
      <dgm:prSet phldrT="[Texto]" custT="1"/>
      <dgm:spPr/>
      <dgm:t>
        <a:bodyPr/>
        <a:lstStyle/>
        <a:p>
          <a:r>
            <a:rPr lang="es-MX" sz="1900" dirty="0" smtClean="0"/>
            <a:t>RIP</a:t>
          </a:r>
          <a:endParaRPr lang="es-MX" sz="1900" dirty="0"/>
        </a:p>
      </dgm:t>
    </dgm:pt>
    <dgm:pt modelId="{F373FC4C-AA20-4DC1-A8CA-C50756DC07D9}" type="parTrans" cxnId="{F83B25C5-FC34-4B5B-87C1-10674A032912}">
      <dgm:prSet/>
      <dgm:spPr/>
      <dgm:t>
        <a:bodyPr/>
        <a:lstStyle/>
        <a:p>
          <a:endParaRPr lang="es-MX" sz="1900"/>
        </a:p>
      </dgm:t>
    </dgm:pt>
    <dgm:pt modelId="{36395C2D-02A4-4783-BB9A-E37CB8D0482F}" type="sibTrans" cxnId="{F83B25C5-FC34-4B5B-87C1-10674A032912}">
      <dgm:prSet/>
      <dgm:spPr/>
      <dgm:t>
        <a:bodyPr/>
        <a:lstStyle/>
        <a:p>
          <a:endParaRPr lang="es-MX" sz="1900"/>
        </a:p>
      </dgm:t>
    </dgm:pt>
    <dgm:pt modelId="{222E46DB-584A-4D5B-A810-730A53E44F15}">
      <dgm:prSet phldrT="[Texto]" custT="1"/>
      <dgm:spPr/>
      <dgm:t>
        <a:bodyPr/>
        <a:lstStyle/>
        <a:p>
          <a:r>
            <a:rPr lang="es-MX" sz="1900" dirty="0" smtClean="0"/>
            <a:t>Recibe, imprime y envía Instrumentos a la DPII</a:t>
          </a:r>
          <a:endParaRPr lang="es-MX" sz="1900" dirty="0"/>
        </a:p>
      </dgm:t>
    </dgm:pt>
    <dgm:pt modelId="{72D3CC4E-D533-495F-9111-35519DB58CB7}" type="parTrans" cxnId="{84833824-0A63-4C05-AF4B-61C417C301DC}">
      <dgm:prSet/>
      <dgm:spPr/>
      <dgm:t>
        <a:bodyPr/>
        <a:lstStyle/>
        <a:p>
          <a:endParaRPr lang="es-MX" sz="1900"/>
        </a:p>
      </dgm:t>
    </dgm:pt>
    <dgm:pt modelId="{A8C9184B-4F1A-4D11-9BBE-29044DE2D05A}" type="sibTrans" cxnId="{84833824-0A63-4C05-AF4B-61C417C301DC}">
      <dgm:prSet/>
      <dgm:spPr/>
      <dgm:t>
        <a:bodyPr/>
        <a:lstStyle/>
        <a:p>
          <a:endParaRPr lang="es-MX" sz="1900"/>
        </a:p>
      </dgm:t>
    </dgm:pt>
    <dgm:pt modelId="{93429A30-69E6-4ED4-83D3-6118073AB285}">
      <dgm:prSet custT="1"/>
      <dgm:spPr/>
      <dgm:t>
        <a:bodyPr/>
        <a:lstStyle/>
        <a:p>
          <a:r>
            <a:rPr lang="es-MX" sz="1900" dirty="0" smtClean="0"/>
            <a:t>DPII</a:t>
          </a:r>
          <a:endParaRPr lang="es-MX" sz="1900" dirty="0"/>
        </a:p>
      </dgm:t>
    </dgm:pt>
    <dgm:pt modelId="{715F1C8B-7D16-4629-9217-EED765298E0E}" type="parTrans" cxnId="{9A293CA5-C074-45D5-8D0F-AD17A818D09B}">
      <dgm:prSet/>
      <dgm:spPr/>
      <dgm:t>
        <a:bodyPr/>
        <a:lstStyle/>
        <a:p>
          <a:endParaRPr lang="es-MX" sz="1900"/>
        </a:p>
      </dgm:t>
    </dgm:pt>
    <dgm:pt modelId="{55C098D0-2555-4B8F-829B-4B2A22888EC3}" type="sibTrans" cxnId="{9A293CA5-C074-45D5-8D0F-AD17A818D09B}">
      <dgm:prSet/>
      <dgm:spPr/>
      <dgm:t>
        <a:bodyPr/>
        <a:lstStyle/>
        <a:p>
          <a:endParaRPr lang="es-MX" sz="1900"/>
        </a:p>
      </dgm:t>
    </dgm:pt>
    <dgm:pt modelId="{134CDED5-C294-48CA-9F6A-12999CD8A5F6}">
      <dgm:prSet custT="1"/>
      <dgm:spPr/>
      <dgm:t>
        <a:bodyPr/>
        <a:lstStyle/>
        <a:p>
          <a:r>
            <a:rPr lang="es-MX" sz="1900" dirty="0" smtClean="0"/>
            <a:t>Recibe y Recaba firmas correspondientes</a:t>
          </a:r>
          <a:endParaRPr lang="es-MX" sz="1900" dirty="0"/>
        </a:p>
      </dgm:t>
    </dgm:pt>
    <dgm:pt modelId="{B8BEFD76-D46B-4529-B905-CA388306EAAB}" type="parTrans" cxnId="{DC633298-50F9-4FB3-8CB7-55E4C351D1DD}">
      <dgm:prSet/>
      <dgm:spPr/>
      <dgm:t>
        <a:bodyPr/>
        <a:lstStyle/>
        <a:p>
          <a:endParaRPr lang="es-MX" sz="1900"/>
        </a:p>
      </dgm:t>
    </dgm:pt>
    <dgm:pt modelId="{5B6CA90F-7B16-4629-ACB2-987C37450F28}" type="sibTrans" cxnId="{DC633298-50F9-4FB3-8CB7-55E4C351D1DD}">
      <dgm:prSet/>
      <dgm:spPr/>
      <dgm:t>
        <a:bodyPr/>
        <a:lstStyle/>
        <a:p>
          <a:endParaRPr lang="es-MX" sz="1900"/>
        </a:p>
      </dgm:t>
    </dgm:pt>
    <dgm:pt modelId="{406799AD-F56A-4534-B293-2F620976F68C}">
      <dgm:prSet custT="1"/>
      <dgm:spPr/>
      <dgm:t>
        <a:bodyPr/>
        <a:lstStyle/>
        <a:p>
          <a:r>
            <a:rPr lang="es-MX" sz="1900" dirty="0" smtClean="0"/>
            <a:t>DPII</a:t>
          </a:r>
          <a:endParaRPr lang="es-MX" sz="1900" dirty="0"/>
        </a:p>
      </dgm:t>
    </dgm:pt>
    <dgm:pt modelId="{0B99CF48-886A-4407-B6EF-7F4D0C95F933}" type="parTrans" cxnId="{AA0A98BF-3852-45C4-8EA6-39413F7EA07D}">
      <dgm:prSet/>
      <dgm:spPr/>
      <dgm:t>
        <a:bodyPr/>
        <a:lstStyle/>
        <a:p>
          <a:endParaRPr lang="es-MX" sz="1900"/>
        </a:p>
      </dgm:t>
    </dgm:pt>
    <dgm:pt modelId="{011AA9AC-2CA4-40C2-A894-0E52C8E89671}" type="sibTrans" cxnId="{AA0A98BF-3852-45C4-8EA6-39413F7EA07D}">
      <dgm:prSet/>
      <dgm:spPr/>
      <dgm:t>
        <a:bodyPr/>
        <a:lstStyle/>
        <a:p>
          <a:endParaRPr lang="es-MX" sz="1900"/>
        </a:p>
      </dgm:t>
    </dgm:pt>
    <dgm:pt modelId="{0A65E043-F630-4C75-93CC-61A6E9FF694C}">
      <dgm:prSet custT="1"/>
      <dgm:spPr/>
      <dgm:t>
        <a:bodyPr/>
        <a:lstStyle/>
        <a:p>
          <a:r>
            <a:rPr lang="es-MX" sz="1900" dirty="0" smtClean="0"/>
            <a:t>Realiza expediente y envía a la Dirección de Finanzas</a:t>
          </a:r>
          <a:endParaRPr lang="es-MX" sz="1900" dirty="0"/>
        </a:p>
      </dgm:t>
    </dgm:pt>
    <dgm:pt modelId="{36D32295-B1DA-4197-B0CA-41366ABF3A7D}" type="parTrans" cxnId="{D19D9882-9BF6-4313-A1F7-A73327480294}">
      <dgm:prSet/>
      <dgm:spPr/>
      <dgm:t>
        <a:bodyPr/>
        <a:lstStyle/>
        <a:p>
          <a:endParaRPr lang="es-MX" sz="1900"/>
        </a:p>
      </dgm:t>
    </dgm:pt>
    <dgm:pt modelId="{3025F803-70DB-461D-990B-C775F85B5243}" type="sibTrans" cxnId="{D19D9882-9BF6-4313-A1F7-A73327480294}">
      <dgm:prSet/>
      <dgm:spPr/>
      <dgm:t>
        <a:bodyPr/>
        <a:lstStyle/>
        <a:p>
          <a:endParaRPr lang="es-MX" sz="1900"/>
        </a:p>
      </dgm:t>
    </dgm:pt>
    <dgm:pt modelId="{65F84231-9230-47E8-9699-61EFFF6DB606}">
      <dgm:prSet custT="1"/>
      <dgm:spPr/>
      <dgm:t>
        <a:bodyPr/>
        <a:lstStyle/>
        <a:p>
          <a:r>
            <a:rPr lang="es-MX" sz="1900" dirty="0" smtClean="0"/>
            <a:t>DF</a:t>
          </a:r>
          <a:endParaRPr lang="es-MX" sz="1900" dirty="0"/>
        </a:p>
      </dgm:t>
    </dgm:pt>
    <dgm:pt modelId="{B4B95CFE-A7A2-4CF0-B487-1393FEABE70D}" type="parTrans" cxnId="{542762EB-0DF7-45F1-A8F7-19EF33759349}">
      <dgm:prSet/>
      <dgm:spPr/>
      <dgm:t>
        <a:bodyPr/>
        <a:lstStyle/>
        <a:p>
          <a:endParaRPr lang="es-MX" sz="1900"/>
        </a:p>
      </dgm:t>
    </dgm:pt>
    <dgm:pt modelId="{F30B9869-DC4D-4B01-B35F-67636C1F31A2}" type="sibTrans" cxnId="{542762EB-0DF7-45F1-A8F7-19EF33759349}">
      <dgm:prSet/>
      <dgm:spPr/>
      <dgm:t>
        <a:bodyPr/>
        <a:lstStyle/>
        <a:p>
          <a:endParaRPr lang="es-MX" sz="1900"/>
        </a:p>
      </dgm:t>
    </dgm:pt>
    <dgm:pt modelId="{CA681496-93C4-4F6E-8C43-44AA5B2C24A5}">
      <dgm:prSet custT="1"/>
      <dgm:spPr/>
      <dgm:t>
        <a:bodyPr/>
        <a:lstStyle/>
        <a:p>
          <a:r>
            <a:rPr lang="es-MX" sz="1900" dirty="0" smtClean="0"/>
            <a:t>Recibe y Dispersa los Recursos Financieros a los Institutos Tecnológicos</a:t>
          </a:r>
          <a:endParaRPr lang="es-MX" sz="1900" dirty="0"/>
        </a:p>
      </dgm:t>
    </dgm:pt>
    <dgm:pt modelId="{D35602E4-76D4-4774-8AA1-2050A58C85A5}" type="parTrans" cxnId="{41F9142C-AB4F-45AA-9142-8DBA62C112DC}">
      <dgm:prSet/>
      <dgm:spPr/>
      <dgm:t>
        <a:bodyPr/>
        <a:lstStyle/>
        <a:p>
          <a:endParaRPr lang="es-MX" sz="1900"/>
        </a:p>
      </dgm:t>
    </dgm:pt>
    <dgm:pt modelId="{547D4CBC-B7A7-4CC2-A394-C40AB6277244}" type="sibTrans" cxnId="{41F9142C-AB4F-45AA-9142-8DBA62C112DC}">
      <dgm:prSet/>
      <dgm:spPr/>
      <dgm:t>
        <a:bodyPr/>
        <a:lstStyle/>
        <a:p>
          <a:endParaRPr lang="es-MX" sz="1900"/>
        </a:p>
      </dgm:t>
    </dgm:pt>
    <dgm:pt modelId="{1652D29C-C3AF-4330-B943-2448EF0CA714}">
      <dgm:prSet custT="1"/>
      <dgm:spPr/>
      <dgm:t>
        <a:bodyPr/>
        <a:lstStyle/>
        <a:p>
          <a:r>
            <a:rPr lang="es-MX" sz="1900" dirty="0" smtClean="0"/>
            <a:t>IT</a:t>
          </a:r>
          <a:endParaRPr lang="es-MX" sz="1900" dirty="0"/>
        </a:p>
      </dgm:t>
    </dgm:pt>
    <dgm:pt modelId="{A230C325-E64D-4579-9F65-B7D1D32F8F35}" type="parTrans" cxnId="{37C4F2B7-66E8-42CB-8B67-F17C9DE5FB98}">
      <dgm:prSet/>
      <dgm:spPr/>
      <dgm:t>
        <a:bodyPr/>
        <a:lstStyle/>
        <a:p>
          <a:endParaRPr lang="es-MX" sz="1900"/>
        </a:p>
      </dgm:t>
    </dgm:pt>
    <dgm:pt modelId="{BB4EBC0A-397F-4CDD-ABA9-E1BAACC4B4E8}" type="sibTrans" cxnId="{37C4F2B7-66E8-42CB-8B67-F17C9DE5FB98}">
      <dgm:prSet/>
      <dgm:spPr/>
      <dgm:t>
        <a:bodyPr/>
        <a:lstStyle/>
        <a:p>
          <a:endParaRPr lang="es-MX" sz="1900"/>
        </a:p>
      </dgm:t>
    </dgm:pt>
    <dgm:pt modelId="{0D937C94-DB77-421B-BD22-6653AA66EEB8}">
      <dgm:prSet custT="1"/>
      <dgm:spPr/>
      <dgm:t>
        <a:bodyPr/>
        <a:lstStyle/>
        <a:p>
          <a:r>
            <a:rPr lang="es-MX" sz="1800" dirty="0" smtClean="0"/>
            <a:t>Recibe, ejerce los Recursos Financieros y realiza las comprobaciones correspondientes ante el </a:t>
          </a:r>
          <a:r>
            <a:rPr lang="es-MX" sz="1800" dirty="0" err="1" smtClean="0"/>
            <a:t>TecNM</a:t>
          </a:r>
          <a:r>
            <a:rPr lang="es-MX" sz="1800" dirty="0" smtClean="0"/>
            <a:t> y el PRODEP en el ámbito de su competencia </a:t>
          </a:r>
          <a:endParaRPr lang="es-MX" sz="1800" dirty="0"/>
        </a:p>
      </dgm:t>
    </dgm:pt>
    <dgm:pt modelId="{842CBFFA-5253-46EF-BC7D-FC0CC0F86FB2}" type="parTrans" cxnId="{A051A679-0B8F-45AC-9523-1093F9262AD0}">
      <dgm:prSet/>
      <dgm:spPr/>
      <dgm:t>
        <a:bodyPr/>
        <a:lstStyle/>
        <a:p>
          <a:endParaRPr lang="es-MX" sz="1900"/>
        </a:p>
      </dgm:t>
    </dgm:pt>
    <dgm:pt modelId="{6562E8F2-E330-4C74-9B86-E73FEEA1B044}" type="sibTrans" cxnId="{A051A679-0B8F-45AC-9523-1093F9262AD0}">
      <dgm:prSet/>
      <dgm:spPr/>
      <dgm:t>
        <a:bodyPr/>
        <a:lstStyle/>
        <a:p>
          <a:endParaRPr lang="es-MX" sz="1900"/>
        </a:p>
      </dgm:t>
    </dgm:pt>
    <dgm:pt modelId="{FAC4F5F0-8C9F-4DE6-9EA9-BA6ECF7B2AE7}" type="pres">
      <dgm:prSet presAssocID="{22319C0A-7F3E-49D4-8370-F41BEB3E4B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2AC7F11-D426-4508-AEB3-956532B982D0}" type="pres">
      <dgm:prSet presAssocID="{B5AD370E-99A0-4F2E-BF67-DC689C961BB3}" presName="composite" presStyleCnt="0"/>
      <dgm:spPr/>
    </dgm:pt>
    <dgm:pt modelId="{C909E295-91A8-432F-B536-867B48964D69}" type="pres">
      <dgm:prSet presAssocID="{B5AD370E-99A0-4F2E-BF67-DC689C961BB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91E3E9-AB89-4270-93E1-09A78E628258}" type="pres">
      <dgm:prSet presAssocID="{B5AD370E-99A0-4F2E-BF67-DC689C961BB3}" presName="descendantText" presStyleLbl="alignAcc1" presStyleIdx="0" presStyleCnt="7" custLinFactNeighborY="-44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3EA90B-CE90-4715-B64C-DD56B85DBABE}" type="pres">
      <dgm:prSet presAssocID="{8F8A5BBC-6A11-439F-9761-44B9FAA99E8A}" presName="sp" presStyleCnt="0"/>
      <dgm:spPr/>
    </dgm:pt>
    <dgm:pt modelId="{65BEC412-B39B-4C7F-8516-E525F3BE924E}" type="pres">
      <dgm:prSet presAssocID="{0B7FA0F4-F128-4974-B936-92144C9BAE9D}" presName="composite" presStyleCnt="0"/>
      <dgm:spPr/>
    </dgm:pt>
    <dgm:pt modelId="{B2CF490C-DF53-4249-A697-C2D6373D7D32}" type="pres">
      <dgm:prSet presAssocID="{0B7FA0F4-F128-4974-B936-92144C9BAE9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F59C33-90A6-42A8-9618-D1F87697FCE8}" type="pres">
      <dgm:prSet presAssocID="{0B7FA0F4-F128-4974-B936-92144C9BAE9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415F11-3D1B-4500-BC5E-841F931DAA6E}" type="pres">
      <dgm:prSet presAssocID="{A720E97D-7193-42D8-9810-CBB0B437014E}" presName="sp" presStyleCnt="0"/>
      <dgm:spPr/>
    </dgm:pt>
    <dgm:pt modelId="{9416F84D-400F-4664-A01C-4BC81E283C59}" type="pres">
      <dgm:prSet presAssocID="{FA5C72A6-9933-49F6-A250-5AD500804B40}" presName="composite" presStyleCnt="0"/>
      <dgm:spPr/>
    </dgm:pt>
    <dgm:pt modelId="{05AFE1F7-24AE-460F-BD01-78699016C58B}" type="pres">
      <dgm:prSet presAssocID="{FA5C72A6-9933-49F6-A250-5AD500804B4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BB6B0-BF14-4F9B-AE70-E405A4FB9D9F}" type="pres">
      <dgm:prSet presAssocID="{FA5C72A6-9933-49F6-A250-5AD500804B4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5E4F69-61C2-4EA8-8321-85F748A39BC6}" type="pres">
      <dgm:prSet presAssocID="{36395C2D-02A4-4783-BB9A-E37CB8D0482F}" presName="sp" presStyleCnt="0"/>
      <dgm:spPr/>
    </dgm:pt>
    <dgm:pt modelId="{8B6AF6C7-D559-4688-8266-A3F245075E40}" type="pres">
      <dgm:prSet presAssocID="{93429A30-69E6-4ED4-83D3-6118073AB285}" presName="composite" presStyleCnt="0"/>
      <dgm:spPr/>
    </dgm:pt>
    <dgm:pt modelId="{23BEA4DB-995B-46F2-8E98-AD80A0384CB3}" type="pres">
      <dgm:prSet presAssocID="{93429A30-69E6-4ED4-83D3-6118073AB285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223D5C-62CB-4873-9D63-DDA2A915C855}" type="pres">
      <dgm:prSet presAssocID="{93429A30-69E6-4ED4-83D3-6118073AB28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B1FC46-267D-4B4C-824F-B45C697DEAD4}" type="pres">
      <dgm:prSet presAssocID="{55C098D0-2555-4B8F-829B-4B2A22888EC3}" presName="sp" presStyleCnt="0"/>
      <dgm:spPr/>
    </dgm:pt>
    <dgm:pt modelId="{A3044CF1-39CF-4F81-AA78-7D912BD865C9}" type="pres">
      <dgm:prSet presAssocID="{406799AD-F56A-4534-B293-2F620976F68C}" presName="composite" presStyleCnt="0"/>
      <dgm:spPr/>
    </dgm:pt>
    <dgm:pt modelId="{755EFF47-43D0-4CFD-9E62-20E7DEB588AC}" type="pres">
      <dgm:prSet presAssocID="{406799AD-F56A-4534-B293-2F620976F68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0DFA71-AE2A-4A43-9680-6B0CE271C133}" type="pres">
      <dgm:prSet presAssocID="{406799AD-F56A-4534-B293-2F620976F68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9C582E-7F14-4F5C-9AAB-71F7D8F86446}" type="pres">
      <dgm:prSet presAssocID="{011AA9AC-2CA4-40C2-A894-0E52C8E89671}" presName="sp" presStyleCnt="0"/>
      <dgm:spPr/>
    </dgm:pt>
    <dgm:pt modelId="{7617DBBD-D692-4D60-96F6-E9F34C07EE2A}" type="pres">
      <dgm:prSet presAssocID="{65F84231-9230-47E8-9699-61EFFF6DB606}" presName="composite" presStyleCnt="0"/>
      <dgm:spPr/>
    </dgm:pt>
    <dgm:pt modelId="{3DEA40EE-517D-45F1-B3F7-C05A06B8A552}" type="pres">
      <dgm:prSet presAssocID="{65F84231-9230-47E8-9699-61EFFF6DB60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348834-8733-4D62-955F-0DDE11AA5A92}" type="pres">
      <dgm:prSet presAssocID="{65F84231-9230-47E8-9699-61EFFF6DB606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CD682C-DE8E-43AA-88BA-D6AAD09DCB39}" type="pres">
      <dgm:prSet presAssocID="{F30B9869-DC4D-4B01-B35F-67636C1F31A2}" presName="sp" presStyleCnt="0"/>
      <dgm:spPr/>
    </dgm:pt>
    <dgm:pt modelId="{2920B805-00EE-4E6B-901B-6D20451DDFFC}" type="pres">
      <dgm:prSet presAssocID="{1652D29C-C3AF-4330-B943-2448EF0CA714}" presName="composite" presStyleCnt="0"/>
      <dgm:spPr/>
    </dgm:pt>
    <dgm:pt modelId="{2FBE2C5A-2A8C-4C7B-B0AD-1A44C7D6D5E5}" type="pres">
      <dgm:prSet presAssocID="{1652D29C-C3AF-4330-B943-2448EF0CA71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7A8049-8497-4F2E-B815-85E4959EE017}" type="pres">
      <dgm:prSet presAssocID="{1652D29C-C3AF-4330-B943-2448EF0CA71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375D69B-013A-444C-9C49-04A0E5ACA937}" type="presOf" srcId="{65F84231-9230-47E8-9699-61EFFF6DB606}" destId="{3DEA40EE-517D-45F1-B3F7-C05A06B8A552}" srcOrd="0" destOrd="0" presId="urn:microsoft.com/office/officeart/2005/8/layout/chevron2"/>
    <dgm:cxn modelId="{66E53FCD-9590-4548-9E65-272F0C0D71FD}" type="presOf" srcId="{00DED987-4B73-4DC2-8766-1488EE54E238}" destId="{7091E3E9-AB89-4270-93E1-09A78E628258}" srcOrd="0" destOrd="0" presId="urn:microsoft.com/office/officeart/2005/8/layout/chevron2"/>
    <dgm:cxn modelId="{AA0A98BF-3852-45C4-8EA6-39413F7EA07D}" srcId="{22319C0A-7F3E-49D4-8370-F41BEB3E4B40}" destId="{406799AD-F56A-4534-B293-2F620976F68C}" srcOrd="4" destOrd="0" parTransId="{0B99CF48-886A-4407-B6EF-7F4D0C95F933}" sibTransId="{011AA9AC-2CA4-40C2-A894-0E52C8E89671}"/>
    <dgm:cxn modelId="{B7D23ABB-BE86-49D7-992C-E2B9737A43B0}" type="presOf" srcId="{0D937C94-DB77-421B-BD22-6653AA66EEB8}" destId="{E17A8049-8497-4F2E-B815-85E4959EE017}" srcOrd="0" destOrd="0" presId="urn:microsoft.com/office/officeart/2005/8/layout/chevron2"/>
    <dgm:cxn modelId="{9A293CA5-C074-45D5-8D0F-AD17A818D09B}" srcId="{22319C0A-7F3E-49D4-8370-F41BEB3E4B40}" destId="{93429A30-69E6-4ED4-83D3-6118073AB285}" srcOrd="3" destOrd="0" parTransId="{715F1C8B-7D16-4629-9217-EED765298E0E}" sibTransId="{55C098D0-2555-4B8F-829B-4B2A22888EC3}"/>
    <dgm:cxn modelId="{D19D9882-9BF6-4313-A1F7-A73327480294}" srcId="{406799AD-F56A-4534-B293-2F620976F68C}" destId="{0A65E043-F630-4C75-93CC-61A6E9FF694C}" srcOrd="0" destOrd="0" parTransId="{36D32295-B1DA-4197-B0CA-41366ABF3A7D}" sibTransId="{3025F803-70DB-461D-990B-C775F85B5243}"/>
    <dgm:cxn modelId="{F83B25C5-FC34-4B5B-87C1-10674A032912}" srcId="{22319C0A-7F3E-49D4-8370-F41BEB3E4B40}" destId="{FA5C72A6-9933-49F6-A250-5AD500804B40}" srcOrd="2" destOrd="0" parTransId="{F373FC4C-AA20-4DC1-A8CA-C50756DC07D9}" sibTransId="{36395C2D-02A4-4783-BB9A-E37CB8D0482F}"/>
    <dgm:cxn modelId="{71251B4D-CBB7-46F9-BC4D-39E621FFFA75}" type="presOf" srcId="{0A65E043-F630-4C75-93CC-61A6E9FF694C}" destId="{900DFA71-AE2A-4A43-9680-6B0CE271C133}" srcOrd="0" destOrd="0" presId="urn:microsoft.com/office/officeart/2005/8/layout/chevron2"/>
    <dgm:cxn modelId="{DC633298-50F9-4FB3-8CB7-55E4C351D1DD}" srcId="{93429A30-69E6-4ED4-83D3-6118073AB285}" destId="{134CDED5-C294-48CA-9F6A-12999CD8A5F6}" srcOrd="0" destOrd="0" parTransId="{B8BEFD76-D46B-4529-B905-CA388306EAAB}" sibTransId="{5B6CA90F-7B16-4629-ACB2-987C37450F28}"/>
    <dgm:cxn modelId="{37C4F2B7-66E8-42CB-8B67-F17C9DE5FB98}" srcId="{22319C0A-7F3E-49D4-8370-F41BEB3E4B40}" destId="{1652D29C-C3AF-4330-B943-2448EF0CA714}" srcOrd="6" destOrd="0" parTransId="{A230C325-E64D-4579-9F65-B7D1D32F8F35}" sibTransId="{BB4EBC0A-397F-4CDD-ABA9-E1BAACC4B4E8}"/>
    <dgm:cxn modelId="{F948FD77-C201-416E-B8C0-4EE1D01BAC25}" type="presOf" srcId="{FA5C72A6-9933-49F6-A250-5AD500804B40}" destId="{05AFE1F7-24AE-460F-BD01-78699016C58B}" srcOrd="0" destOrd="0" presId="urn:microsoft.com/office/officeart/2005/8/layout/chevron2"/>
    <dgm:cxn modelId="{41F9142C-AB4F-45AA-9142-8DBA62C112DC}" srcId="{65F84231-9230-47E8-9699-61EFFF6DB606}" destId="{CA681496-93C4-4F6E-8C43-44AA5B2C24A5}" srcOrd="0" destOrd="0" parTransId="{D35602E4-76D4-4774-8AA1-2050A58C85A5}" sibTransId="{547D4CBC-B7A7-4CC2-A394-C40AB6277244}"/>
    <dgm:cxn modelId="{A051A679-0B8F-45AC-9523-1093F9262AD0}" srcId="{1652D29C-C3AF-4330-B943-2448EF0CA714}" destId="{0D937C94-DB77-421B-BD22-6653AA66EEB8}" srcOrd="0" destOrd="0" parTransId="{842CBFFA-5253-46EF-BC7D-FC0CC0F86FB2}" sibTransId="{6562E8F2-E330-4C74-9B86-E73FEEA1B044}"/>
    <dgm:cxn modelId="{9DC8694F-C5D6-4DE0-B27D-AF6D428C927E}" type="presOf" srcId="{93429A30-69E6-4ED4-83D3-6118073AB285}" destId="{23BEA4DB-995B-46F2-8E98-AD80A0384CB3}" srcOrd="0" destOrd="0" presId="urn:microsoft.com/office/officeart/2005/8/layout/chevron2"/>
    <dgm:cxn modelId="{5FC71CB3-CE9B-466C-9594-6482BCB2FB92}" type="presOf" srcId="{1652D29C-C3AF-4330-B943-2448EF0CA714}" destId="{2FBE2C5A-2A8C-4C7B-B0AD-1A44C7D6D5E5}" srcOrd="0" destOrd="0" presId="urn:microsoft.com/office/officeart/2005/8/layout/chevron2"/>
    <dgm:cxn modelId="{0A9CED58-7C3A-4FBC-878B-5E02D57F970A}" type="presOf" srcId="{CA681496-93C4-4F6E-8C43-44AA5B2C24A5}" destId="{28348834-8733-4D62-955F-0DDE11AA5A92}" srcOrd="0" destOrd="0" presId="urn:microsoft.com/office/officeart/2005/8/layout/chevron2"/>
    <dgm:cxn modelId="{CC6FD293-0D47-4201-8A40-8F62B86E8355}" srcId="{B5AD370E-99A0-4F2E-BF67-DC689C961BB3}" destId="{00DED987-4B73-4DC2-8766-1488EE54E238}" srcOrd="0" destOrd="0" parTransId="{59E19F56-16A4-4C4A-BC95-187DFF817647}" sibTransId="{2119D992-CB0F-4C2A-B426-94E56A3D990F}"/>
    <dgm:cxn modelId="{E5973B21-7B1C-41C4-8417-0DAF9FAB24EE}" type="presOf" srcId="{50CCE18E-46EC-4B03-BCC5-AA35C3D10E9D}" destId="{39F59C33-90A6-42A8-9618-D1F87697FCE8}" srcOrd="0" destOrd="0" presId="urn:microsoft.com/office/officeart/2005/8/layout/chevron2"/>
    <dgm:cxn modelId="{CC44CF7F-7F50-45F5-A5CD-1E978AA13E25}" type="presOf" srcId="{0B7FA0F4-F128-4974-B936-92144C9BAE9D}" destId="{B2CF490C-DF53-4249-A697-C2D6373D7D32}" srcOrd="0" destOrd="0" presId="urn:microsoft.com/office/officeart/2005/8/layout/chevron2"/>
    <dgm:cxn modelId="{B975099D-9268-49DE-B845-982779D22C92}" type="presOf" srcId="{22319C0A-7F3E-49D4-8370-F41BEB3E4B40}" destId="{FAC4F5F0-8C9F-4DE6-9EA9-BA6ECF7B2AE7}" srcOrd="0" destOrd="0" presId="urn:microsoft.com/office/officeart/2005/8/layout/chevron2"/>
    <dgm:cxn modelId="{C7DE7E6B-3CC3-426D-9512-70B7CD14A94D}" srcId="{0B7FA0F4-F128-4974-B936-92144C9BAE9D}" destId="{50CCE18E-46EC-4B03-BCC5-AA35C3D10E9D}" srcOrd="0" destOrd="0" parTransId="{286DA4CA-AECD-4272-A510-77EFC389CEE5}" sibTransId="{1FE22DBC-0A1A-4C59-82FF-7950CDC28F5B}"/>
    <dgm:cxn modelId="{D04E2245-8028-4958-BC57-9AC2DCA4D151}" type="presOf" srcId="{222E46DB-584A-4D5B-A810-730A53E44F15}" destId="{2A7BB6B0-BF14-4F9B-AE70-E405A4FB9D9F}" srcOrd="0" destOrd="0" presId="urn:microsoft.com/office/officeart/2005/8/layout/chevron2"/>
    <dgm:cxn modelId="{1AB6D849-9282-4F5E-8930-654F683106AE}" type="presOf" srcId="{134CDED5-C294-48CA-9F6A-12999CD8A5F6}" destId="{4B223D5C-62CB-4873-9D63-DDA2A915C855}" srcOrd="0" destOrd="0" presId="urn:microsoft.com/office/officeart/2005/8/layout/chevron2"/>
    <dgm:cxn modelId="{84833824-0A63-4C05-AF4B-61C417C301DC}" srcId="{FA5C72A6-9933-49F6-A250-5AD500804B40}" destId="{222E46DB-584A-4D5B-A810-730A53E44F15}" srcOrd="0" destOrd="0" parTransId="{72D3CC4E-D533-495F-9111-35519DB58CB7}" sibTransId="{A8C9184B-4F1A-4D11-9BBE-29044DE2D05A}"/>
    <dgm:cxn modelId="{8A85EBE2-900C-4189-A0FD-4F3C0206712E}" type="presOf" srcId="{406799AD-F56A-4534-B293-2F620976F68C}" destId="{755EFF47-43D0-4CFD-9E62-20E7DEB588AC}" srcOrd="0" destOrd="0" presId="urn:microsoft.com/office/officeart/2005/8/layout/chevron2"/>
    <dgm:cxn modelId="{8233F3ED-90CE-4A63-BD8C-AF20FA57849A}" srcId="{22319C0A-7F3E-49D4-8370-F41BEB3E4B40}" destId="{0B7FA0F4-F128-4974-B936-92144C9BAE9D}" srcOrd="1" destOrd="0" parTransId="{6661583D-CE7F-45E9-AA06-FEF6C3882D1C}" sibTransId="{A720E97D-7193-42D8-9810-CBB0B437014E}"/>
    <dgm:cxn modelId="{8A32CCF6-6964-4F01-A26D-73D5874B2139}" type="presOf" srcId="{B5AD370E-99A0-4F2E-BF67-DC689C961BB3}" destId="{C909E295-91A8-432F-B536-867B48964D69}" srcOrd="0" destOrd="0" presId="urn:microsoft.com/office/officeart/2005/8/layout/chevron2"/>
    <dgm:cxn modelId="{542762EB-0DF7-45F1-A8F7-19EF33759349}" srcId="{22319C0A-7F3E-49D4-8370-F41BEB3E4B40}" destId="{65F84231-9230-47E8-9699-61EFFF6DB606}" srcOrd="5" destOrd="0" parTransId="{B4B95CFE-A7A2-4CF0-B487-1393FEABE70D}" sibTransId="{F30B9869-DC4D-4B01-B35F-67636C1F31A2}"/>
    <dgm:cxn modelId="{0DED838E-EE49-410F-A67E-AA629125ADB0}" srcId="{22319C0A-7F3E-49D4-8370-F41BEB3E4B40}" destId="{B5AD370E-99A0-4F2E-BF67-DC689C961BB3}" srcOrd="0" destOrd="0" parTransId="{75E1D451-0B8E-48A8-A49E-62D03B38CBFA}" sibTransId="{8F8A5BBC-6A11-439F-9761-44B9FAA99E8A}"/>
    <dgm:cxn modelId="{A7DE9BEB-10EC-492C-8E26-D9EAB4C7EC6C}" type="presParOf" srcId="{FAC4F5F0-8C9F-4DE6-9EA9-BA6ECF7B2AE7}" destId="{32AC7F11-D426-4508-AEB3-956532B982D0}" srcOrd="0" destOrd="0" presId="urn:microsoft.com/office/officeart/2005/8/layout/chevron2"/>
    <dgm:cxn modelId="{AF44275C-A1F1-483E-B7F6-5BF6F3661ED7}" type="presParOf" srcId="{32AC7F11-D426-4508-AEB3-956532B982D0}" destId="{C909E295-91A8-432F-B536-867B48964D69}" srcOrd="0" destOrd="0" presId="urn:microsoft.com/office/officeart/2005/8/layout/chevron2"/>
    <dgm:cxn modelId="{817EC92C-3024-43FB-ABE7-A3A7749AF220}" type="presParOf" srcId="{32AC7F11-D426-4508-AEB3-956532B982D0}" destId="{7091E3E9-AB89-4270-93E1-09A78E628258}" srcOrd="1" destOrd="0" presId="urn:microsoft.com/office/officeart/2005/8/layout/chevron2"/>
    <dgm:cxn modelId="{990BDAF1-6FAE-4B08-B64B-281683A1B594}" type="presParOf" srcId="{FAC4F5F0-8C9F-4DE6-9EA9-BA6ECF7B2AE7}" destId="{853EA90B-CE90-4715-B64C-DD56B85DBABE}" srcOrd="1" destOrd="0" presId="urn:microsoft.com/office/officeart/2005/8/layout/chevron2"/>
    <dgm:cxn modelId="{97E27330-171E-42AE-8D25-1A5B8D4CEFAC}" type="presParOf" srcId="{FAC4F5F0-8C9F-4DE6-9EA9-BA6ECF7B2AE7}" destId="{65BEC412-B39B-4C7F-8516-E525F3BE924E}" srcOrd="2" destOrd="0" presId="urn:microsoft.com/office/officeart/2005/8/layout/chevron2"/>
    <dgm:cxn modelId="{6BED675B-20F4-4DA2-8494-F81B0FB88F5B}" type="presParOf" srcId="{65BEC412-B39B-4C7F-8516-E525F3BE924E}" destId="{B2CF490C-DF53-4249-A697-C2D6373D7D32}" srcOrd="0" destOrd="0" presId="urn:microsoft.com/office/officeart/2005/8/layout/chevron2"/>
    <dgm:cxn modelId="{63662A70-B953-46E2-95A5-7F74D94BC3BF}" type="presParOf" srcId="{65BEC412-B39B-4C7F-8516-E525F3BE924E}" destId="{39F59C33-90A6-42A8-9618-D1F87697FCE8}" srcOrd="1" destOrd="0" presId="urn:microsoft.com/office/officeart/2005/8/layout/chevron2"/>
    <dgm:cxn modelId="{42569C94-BD78-4F20-B6CF-DE54D77888F7}" type="presParOf" srcId="{FAC4F5F0-8C9F-4DE6-9EA9-BA6ECF7B2AE7}" destId="{2F415F11-3D1B-4500-BC5E-841F931DAA6E}" srcOrd="3" destOrd="0" presId="urn:microsoft.com/office/officeart/2005/8/layout/chevron2"/>
    <dgm:cxn modelId="{1FA24BA7-37EB-40CB-9674-9A8992F86556}" type="presParOf" srcId="{FAC4F5F0-8C9F-4DE6-9EA9-BA6ECF7B2AE7}" destId="{9416F84D-400F-4664-A01C-4BC81E283C59}" srcOrd="4" destOrd="0" presId="urn:microsoft.com/office/officeart/2005/8/layout/chevron2"/>
    <dgm:cxn modelId="{FE2D6D6A-10D9-4364-8EA1-59B4B7454E73}" type="presParOf" srcId="{9416F84D-400F-4664-A01C-4BC81E283C59}" destId="{05AFE1F7-24AE-460F-BD01-78699016C58B}" srcOrd="0" destOrd="0" presId="urn:microsoft.com/office/officeart/2005/8/layout/chevron2"/>
    <dgm:cxn modelId="{19BBB1ED-A3F4-4F77-A174-EA081056066E}" type="presParOf" srcId="{9416F84D-400F-4664-A01C-4BC81E283C59}" destId="{2A7BB6B0-BF14-4F9B-AE70-E405A4FB9D9F}" srcOrd="1" destOrd="0" presId="urn:microsoft.com/office/officeart/2005/8/layout/chevron2"/>
    <dgm:cxn modelId="{286E8986-AEA3-4055-AFF5-E306C5B6BF97}" type="presParOf" srcId="{FAC4F5F0-8C9F-4DE6-9EA9-BA6ECF7B2AE7}" destId="{E65E4F69-61C2-4EA8-8321-85F748A39BC6}" srcOrd="5" destOrd="0" presId="urn:microsoft.com/office/officeart/2005/8/layout/chevron2"/>
    <dgm:cxn modelId="{6774971A-9F08-497B-94C6-CF3BE12562EB}" type="presParOf" srcId="{FAC4F5F0-8C9F-4DE6-9EA9-BA6ECF7B2AE7}" destId="{8B6AF6C7-D559-4688-8266-A3F245075E40}" srcOrd="6" destOrd="0" presId="urn:microsoft.com/office/officeart/2005/8/layout/chevron2"/>
    <dgm:cxn modelId="{7E1207CE-BC0E-439A-8AF8-351B3D54B4D4}" type="presParOf" srcId="{8B6AF6C7-D559-4688-8266-A3F245075E40}" destId="{23BEA4DB-995B-46F2-8E98-AD80A0384CB3}" srcOrd="0" destOrd="0" presId="urn:microsoft.com/office/officeart/2005/8/layout/chevron2"/>
    <dgm:cxn modelId="{0FD90A16-5BEF-40CB-B589-03D376F12CB1}" type="presParOf" srcId="{8B6AF6C7-D559-4688-8266-A3F245075E40}" destId="{4B223D5C-62CB-4873-9D63-DDA2A915C855}" srcOrd="1" destOrd="0" presId="urn:microsoft.com/office/officeart/2005/8/layout/chevron2"/>
    <dgm:cxn modelId="{9B55F699-2279-4602-9DCF-E580FED4D5CE}" type="presParOf" srcId="{FAC4F5F0-8C9F-4DE6-9EA9-BA6ECF7B2AE7}" destId="{EEB1FC46-267D-4B4C-824F-B45C697DEAD4}" srcOrd="7" destOrd="0" presId="urn:microsoft.com/office/officeart/2005/8/layout/chevron2"/>
    <dgm:cxn modelId="{609966BC-4051-4D9C-A3FA-523548465C0D}" type="presParOf" srcId="{FAC4F5F0-8C9F-4DE6-9EA9-BA6ECF7B2AE7}" destId="{A3044CF1-39CF-4F81-AA78-7D912BD865C9}" srcOrd="8" destOrd="0" presId="urn:microsoft.com/office/officeart/2005/8/layout/chevron2"/>
    <dgm:cxn modelId="{53EE1BA4-E9A2-48B4-A128-87E902D85B2F}" type="presParOf" srcId="{A3044CF1-39CF-4F81-AA78-7D912BD865C9}" destId="{755EFF47-43D0-4CFD-9E62-20E7DEB588AC}" srcOrd="0" destOrd="0" presId="urn:microsoft.com/office/officeart/2005/8/layout/chevron2"/>
    <dgm:cxn modelId="{83ABD1D9-4142-4AB1-912B-6E129BCF7A87}" type="presParOf" srcId="{A3044CF1-39CF-4F81-AA78-7D912BD865C9}" destId="{900DFA71-AE2A-4A43-9680-6B0CE271C133}" srcOrd="1" destOrd="0" presId="urn:microsoft.com/office/officeart/2005/8/layout/chevron2"/>
    <dgm:cxn modelId="{352D6DF6-8895-4437-BFF2-7BE2012AAC90}" type="presParOf" srcId="{FAC4F5F0-8C9F-4DE6-9EA9-BA6ECF7B2AE7}" destId="{F69C582E-7F14-4F5C-9AAB-71F7D8F86446}" srcOrd="9" destOrd="0" presId="urn:microsoft.com/office/officeart/2005/8/layout/chevron2"/>
    <dgm:cxn modelId="{F076FF9D-0F83-493D-A494-7A9A0547187A}" type="presParOf" srcId="{FAC4F5F0-8C9F-4DE6-9EA9-BA6ECF7B2AE7}" destId="{7617DBBD-D692-4D60-96F6-E9F34C07EE2A}" srcOrd="10" destOrd="0" presId="urn:microsoft.com/office/officeart/2005/8/layout/chevron2"/>
    <dgm:cxn modelId="{C720763B-E95D-49D8-A4F3-2358AEDB5D56}" type="presParOf" srcId="{7617DBBD-D692-4D60-96F6-E9F34C07EE2A}" destId="{3DEA40EE-517D-45F1-B3F7-C05A06B8A552}" srcOrd="0" destOrd="0" presId="urn:microsoft.com/office/officeart/2005/8/layout/chevron2"/>
    <dgm:cxn modelId="{C5CD3B9B-EE44-4AAE-8F4C-72C22BBFCAF3}" type="presParOf" srcId="{7617DBBD-D692-4D60-96F6-E9F34C07EE2A}" destId="{28348834-8733-4D62-955F-0DDE11AA5A92}" srcOrd="1" destOrd="0" presId="urn:microsoft.com/office/officeart/2005/8/layout/chevron2"/>
    <dgm:cxn modelId="{44DB6C2A-B482-4229-A43F-9DD63C654AD9}" type="presParOf" srcId="{FAC4F5F0-8C9F-4DE6-9EA9-BA6ECF7B2AE7}" destId="{72CD682C-DE8E-43AA-88BA-D6AAD09DCB39}" srcOrd="11" destOrd="0" presId="urn:microsoft.com/office/officeart/2005/8/layout/chevron2"/>
    <dgm:cxn modelId="{6FF786A4-446C-4F36-9B90-2EB84F94C950}" type="presParOf" srcId="{FAC4F5F0-8C9F-4DE6-9EA9-BA6ECF7B2AE7}" destId="{2920B805-00EE-4E6B-901B-6D20451DDFFC}" srcOrd="12" destOrd="0" presId="urn:microsoft.com/office/officeart/2005/8/layout/chevron2"/>
    <dgm:cxn modelId="{9816D333-C061-4685-ABA2-8319AADF8247}" type="presParOf" srcId="{2920B805-00EE-4E6B-901B-6D20451DDFFC}" destId="{2FBE2C5A-2A8C-4C7B-B0AD-1A44C7D6D5E5}" srcOrd="0" destOrd="0" presId="urn:microsoft.com/office/officeart/2005/8/layout/chevron2"/>
    <dgm:cxn modelId="{2DE3A304-A0BD-4A82-8DAD-5D317ACBC452}" type="presParOf" srcId="{2920B805-00EE-4E6B-901B-6D20451DDFFC}" destId="{E17A8049-8497-4F2E-B815-85E4959EE0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D9B065-655B-4109-BCE3-2C1180619734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191AA18E-2D97-40CF-A483-73CB939FC858}">
      <dgm:prSet phldrT="[Texto]" custT="1"/>
      <dgm:spPr>
        <a:xfrm>
          <a:off x="3254054" y="665"/>
          <a:ext cx="2265629" cy="1132814"/>
        </a:xfrm>
      </dgm:spPr>
      <dgm:t>
        <a:bodyPr/>
        <a:lstStyle/>
        <a:p>
          <a:r>
            <a:rPr lang="es-ES" sz="2400" b="0" cap="none" spc="0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rPr>
            <a:t>Instancia</a:t>
          </a:r>
          <a:r>
            <a:rPr lang="es-ES" sz="2400" dirty="0" smtClean="0">
              <a:latin typeface="Calibri"/>
              <a:ea typeface="+mn-ea"/>
              <a:cs typeface="+mn-cs"/>
            </a:rPr>
            <a:t> Normativa </a:t>
          </a:r>
          <a:r>
            <a:rPr lang="es-ES" sz="3200" dirty="0" smtClean="0">
              <a:latin typeface="Calibri"/>
              <a:ea typeface="+mn-ea"/>
              <a:cs typeface="+mn-cs"/>
            </a:rPr>
            <a:t>(</a:t>
          </a:r>
          <a:r>
            <a:rPr lang="es-ES" sz="3200" dirty="0" err="1" smtClean="0">
              <a:latin typeface="Calibri"/>
              <a:ea typeface="+mn-ea"/>
              <a:cs typeface="+mn-cs"/>
            </a:rPr>
            <a:t>TecNM</a:t>
          </a:r>
          <a:r>
            <a:rPr lang="es-ES" sz="3200" dirty="0" smtClean="0">
              <a:latin typeface="Calibri"/>
              <a:ea typeface="+mn-ea"/>
              <a:cs typeface="+mn-cs"/>
            </a:rPr>
            <a:t>)</a:t>
          </a:r>
          <a:endParaRPr lang="es-ES" sz="3200" dirty="0">
            <a:latin typeface="Calibri"/>
            <a:ea typeface="+mn-ea"/>
            <a:cs typeface="+mn-cs"/>
          </a:endParaRPr>
        </a:p>
      </dgm:t>
    </dgm:pt>
    <dgm:pt modelId="{04369E08-8FB0-4DFB-819B-40DDF4D87B44}" type="parTrans" cxnId="{BFA10AB0-C7BA-401D-A6CF-D508C6761D7C}">
      <dgm:prSet/>
      <dgm:spPr/>
      <dgm:t>
        <a:bodyPr/>
        <a:lstStyle/>
        <a:p>
          <a:endParaRPr lang="es-ES"/>
        </a:p>
      </dgm:t>
    </dgm:pt>
    <dgm:pt modelId="{68ED08BA-3CEB-4AE9-B982-4AE6202CB6F4}" type="sibTrans" cxnId="{BFA10AB0-C7BA-401D-A6CF-D508C6761D7C}">
      <dgm:prSet/>
      <dgm:spPr/>
      <dgm:t>
        <a:bodyPr/>
        <a:lstStyle/>
        <a:p>
          <a:endParaRPr lang="es-ES"/>
        </a:p>
      </dgm:t>
    </dgm:pt>
    <dgm:pt modelId="{63799EFE-AB71-42A0-8EA6-5888584AD13F}">
      <dgm:prSet custT="1"/>
      <dgm:spPr>
        <a:xfrm>
          <a:off x="5162870" y="3205488"/>
          <a:ext cx="2265629" cy="1132814"/>
        </a:xfrm>
      </dgm:spPr>
      <dgm:t>
        <a:bodyPr/>
        <a:lstStyle/>
        <a:p>
          <a:r>
            <a:rPr lang="es-ES" sz="2400" smtClean="0">
              <a:latin typeface="Calibri"/>
              <a:ea typeface="+mn-ea"/>
              <a:cs typeface="+mn-cs"/>
            </a:rPr>
            <a:t>Comité de Contraloría Social</a:t>
          </a:r>
          <a:endParaRPr lang="es-ES" sz="2400">
            <a:latin typeface="Calibri"/>
            <a:ea typeface="+mn-ea"/>
            <a:cs typeface="+mn-cs"/>
          </a:endParaRPr>
        </a:p>
      </dgm:t>
    </dgm:pt>
    <dgm:pt modelId="{9B6424F3-3663-4F14-BE5C-6672B9F73C1F}" type="parTrans" cxnId="{F9876673-9D5B-449C-99B9-D0916F08A964}">
      <dgm:prSet/>
      <dgm:spPr>
        <a:xfrm>
          <a:off x="4068344" y="2742076"/>
          <a:ext cx="1094525" cy="1029819"/>
        </a:xfrm>
      </dgm:spPr>
      <dgm:t>
        <a:bodyPr/>
        <a:lstStyle/>
        <a:p>
          <a:endParaRPr lang="es-ES"/>
        </a:p>
      </dgm:t>
    </dgm:pt>
    <dgm:pt modelId="{1CF0F1E4-8695-4A08-A77B-3CF030E2CDF1}" type="sibTrans" cxnId="{F9876673-9D5B-449C-99B9-D0916F08A964}">
      <dgm:prSet/>
      <dgm:spPr/>
      <dgm:t>
        <a:bodyPr/>
        <a:lstStyle/>
        <a:p>
          <a:endParaRPr lang="es-ES"/>
        </a:p>
      </dgm:t>
    </dgm:pt>
    <dgm:pt modelId="{007A5196-6138-4820-B931-8E6F1A74AFEA}">
      <dgm:prSet phldrT="[Texto]" custT="1"/>
      <dgm:spPr>
        <a:xfrm>
          <a:off x="3841781" y="1609261"/>
          <a:ext cx="2265629" cy="1132814"/>
        </a:xfrm>
      </dgm:spPr>
      <dgm:t>
        <a:bodyPr/>
        <a:lstStyle/>
        <a:p>
          <a:r>
            <a:rPr lang="es-ES" sz="2400" dirty="0" smtClean="0">
              <a:latin typeface="Calibri"/>
              <a:ea typeface="+mn-ea"/>
              <a:cs typeface="+mn-cs"/>
            </a:rPr>
            <a:t>Instancia Ejecutora</a:t>
          </a:r>
          <a:r>
            <a:rPr lang="es-ES" sz="2800" dirty="0" smtClean="0">
              <a:latin typeface="Calibri"/>
              <a:ea typeface="+mn-ea"/>
              <a:cs typeface="+mn-cs"/>
            </a:rPr>
            <a:t> </a:t>
          </a:r>
        </a:p>
        <a:p>
          <a:r>
            <a:rPr lang="es-ES" sz="1200" dirty="0" smtClean="0">
              <a:latin typeface="Calibri"/>
              <a:ea typeface="+mn-ea"/>
              <a:cs typeface="+mn-cs"/>
            </a:rPr>
            <a:t>(Instituto Tecnológico y/o Centro)</a:t>
          </a:r>
          <a:endParaRPr lang="es-ES" sz="1200" dirty="0">
            <a:latin typeface="Calibri"/>
            <a:ea typeface="+mn-ea"/>
            <a:cs typeface="+mn-cs"/>
          </a:endParaRPr>
        </a:p>
      </dgm:t>
    </dgm:pt>
    <dgm:pt modelId="{3D9C245C-E602-4C1E-B423-A364C71A2149}" type="sibTrans" cxnId="{5546D634-DAE6-45E5-BF2C-E354DCB362C6}">
      <dgm:prSet/>
      <dgm:spPr/>
      <dgm:t>
        <a:bodyPr/>
        <a:lstStyle/>
        <a:p>
          <a:endParaRPr lang="es-ES"/>
        </a:p>
      </dgm:t>
    </dgm:pt>
    <dgm:pt modelId="{431C55DB-3087-4AF3-93D3-63B3EBE17A96}" type="parTrans" cxnId="{5546D634-DAE6-45E5-BF2C-E354DCB362C6}">
      <dgm:prSet/>
      <dgm:spPr>
        <a:xfrm>
          <a:off x="4386869" y="1133479"/>
          <a:ext cx="587726" cy="475782"/>
        </a:xfrm>
      </dgm:spPr>
      <dgm:t>
        <a:bodyPr/>
        <a:lstStyle/>
        <a:p>
          <a:endParaRPr lang="es-ES"/>
        </a:p>
      </dgm:t>
    </dgm:pt>
    <dgm:pt modelId="{355B9549-BA71-4F30-BD6A-224474D8FF5E}" type="pres">
      <dgm:prSet presAssocID="{DAD9B065-655B-4109-BCE3-2C118061973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9BC91CC-998E-4DFD-BCD9-E405BC88C9E3}" type="pres">
      <dgm:prSet presAssocID="{191AA18E-2D97-40CF-A483-73CB939FC85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3CD56A6-092A-4B0C-87E3-2EA6438D6A67}" type="pres">
      <dgm:prSet presAssocID="{191AA18E-2D97-40CF-A483-73CB939FC858}" presName="rootComposite1" presStyleCnt="0"/>
      <dgm:spPr/>
      <dgm:t>
        <a:bodyPr/>
        <a:lstStyle/>
        <a:p>
          <a:endParaRPr lang="es-ES"/>
        </a:p>
      </dgm:t>
    </dgm:pt>
    <dgm:pt modelId="{B9A7AE3A-1E20-4CAD-A508-94199D7E381F}" type="pres">
      <dgm:prSet presAssocID="{191AA18E-2D97-40CF-A483-73CB939FC858}" presName="rootText1" presStyleLbl="alignAcc1" presStyleIdx="0" presStyleCnt="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3ADD08E-5960-400F-AAB9-01E96F156F50}" type="pres">
      <dgm:prSet presAssocID="{191AA18E-2D97-40CF-A483-73CB939FC858}" presName="topArc1" presStyleLbl="parChTrans1D1" presStyleIdx="0" presStyleCnt="6"/>
      <dgm:spPr/>
      <dgm:t>
        <a:bodyPr/>
        <a:lstStyle/>
        <a:p>
          <a:endParaRPr lang="es-ES"/>
        </a:p>
      </dgm:t>
    </dgm:pt>
    <dgm:pt modelId="{91853539-02A1-4401-8EB0-7D6CA7DBDCAE}" type="pres">
      <dgm:prSet presAssocID="{191AA18E-2D97-40CF-A483-73CB939FC858}" presName="bottomArc1" presStyleLbl="parChTrans1D1" presStyleIdx="1" presStyleCnt="6"/>
      <dgm:spPr/>
      <dgm:t>
        <a:bodyPr/>
        <a:lstStyle/>
        <a:p>
          <a:endParaRPr lang="es-ES"/>
        </a:p>
      </dgm:t>
    </dgm:pt>
    <dgm:pt modelId="{B4E1FE8B-4DCD-4443-9A85-4469173D26FA}" type="pres">
      <dgm:prSet presAssocID="{191AA18E-2D97-40CF-A483-73CB939FC858}" presName="topConnNode1" presStyleLbl="node1" presStyleIdx="0" presStyleCnt="0"/>
      <dgm:spPr/>
      <dgm:t>
        <a:bodyPr/>
        <a:lstStyle/>
        <a:p>
          <a:endParaRPr lang="es-ES"/>
        </a:p>
      </dgm:t>
    </dgm:pt>
    <dgm:pt modelId="{69F05BF1-B66D-41DE-BEDD-E420C66C503E}" type="pres">
      <dgm:prSet presAssocID="{191AA18E-2D97-40CF-A483-73CB939FC858}" presName="hierChild2" presStyleCnt="0"/>
      <dgm:spPr/>
      <dgm:t>
        <a:bodyPr/>
        <a:lstStyle/>
        <a:p>
          <a:endParaRPr lang="es-ES"/>
        </a:p>
      </dgm:t>
    </dgm:pt>
    <dgm:pt modelId="{BA71A92D-08F9-4503-91A3-78C68C597B40}" type="pres">
      <dgm:prSet presAssocID="{431C55DB-3087-4AF3-93D3-63B3EBE17A96}" presName="Name28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91"/>
              </a:lnTo>
              <a:lnTo>
                <a:pt x="587726" y="237891"/>
              </a:lnTo>
              <a:lnTo>
                <a:pt x="587726" y="47578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24AD352E-8035-4DAE-9916-8E03BD0DEB27}" type="pres">
      <dgm:prSet presAssocID="{007A5196-6138-4820-B931-8E6F1A74AFE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B1792E1-4E7C-4CFC-B270-979DED281B28}" type="pres">
      <dgm:prSet presAssocID="{007A5196-6138-4820-B931-8E6F1A74AFEA}" presName="rootComposite2" presStyleCnt="0"/>
      <dgm:spPr/>
      <dgm:t>
        <a:bodyPr/>
        <a:lstStyle/>
        <a:p>
          <a:endParaRPr lang="es-ES"/>
        </a:p>
      </dgm:t>
    </dgm:pt>
    <dgm:pt modelId="{8AB6C12D-BBF7-4C6D-B13D-BE970487DD89}" type="pres">
      <dgm:prSet presAssocID="{007A5196-6138-4820-B931-8E6F1A74AFEA}" presName="rootText2" presStyleLbl="alignAcc1" presStyleIdx="0" presStyleCnt="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A2FC499-2A8A-44EE-90BF-51A2BBDDAB88}" type="pres">
      <dgm:prSet presAssocID="{007A5196-6138-4820-B931-8E6F1A74AFEA}" presName="topArc2" presStyleLbl="parChTrans1D1" presStyleIdx="2" presStyleCnt="6"/>
      <dgm:spPr/>
      <dgm:t>
        <a:bodyPr/>
        <a:lstStyle/>
        <a:p>
          <a:endParaRPr lang="es-ES"/>
        </a:p>
      </dgm:t>
    </dgm:pt>
    <dgm:pt modelId="{69FEF311-0783-492E-946B-741008FF5A50}" type="pres">
      <dgm:prSet presAssocID="{007A5196-6138-4820-B931-8E6F1A74AFEA}" presName="bottomArc2" presStyleLbl="parChTrans1D1" presStyleIdx="3" presStyleCnt="6"/>
      <dgm:spPr/>
      <dgm:t>
        <a:bodyPr/>
        <a:lstStyle/>
        <a:p>
          <a:endParaRPr lang="es-ES"/>
        </a:p>
      </dgm:t>
    </dgm:pt>
    <dgm:pt modelId="{D94B6C54-59E9-47FB-B3D8-08646777FBF9}" type="pres">
      <dgm:prSet presAssocID="{007A5196-6138-4820-B931-8E6F1A74AFEA}" presName="topConnNode2" presStyleLbl="node2" presStyleIdx="0" presStyleCnt="0"/>
      <dgm:spPr/>
      <dgm:t>
        <a:bodyPr/>
        <a:lstStyle/>
        <a:p>
          <a:endParaRPr lang="es-ES"/>
        </a:p>
      </dgm:t>
    </dgm:pt>
    <dgm:pt modelId="{7048F58F-08AF-4E53-8808-02B587FCAB18}" type="pres">
      <dgm:prSet presAssocID="{007A5196-6138-4820-B931-8E6F1A74AFEA}" presName="hierChild4" presStyleCnt="0"/>
      <dgm:spPr/>
      <dgm:t>
        <a:bodyPr/>
        <a:lstStyle/>
        <a:p>
          <a:endParaRPr lang="es-ES"/>
        </a:p>
      </dgm:t>
    </dgm:pt>
    <dgm:pt modelId="{0A9191AB-9AC1-4274-B9FE-A4E447E52610}" type="pres">
      <dgm:prSet presAssocID="{9B6424F3-3663-4F14-BE5C-6672B9F73C1F}" presName="Name28" presStyleLbl="parChTrans1D3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819"/>
              </a:lnTo>
              <a:lnTo>
                <a:pt x="1094525" y="1029819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41CA9026-79F8-4139-A725-23442D235211}" type="pres">
      <dgm:prSet presAssocID="{63799EFE-AB71-42A0-8EA6-5888584AD1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DC056E-EAC0-4845-899D-58B95F54A219}" type="pres">
      <dgm:prSet presAssocID="{63799EFE-AB71-42A0-8EA6-5888584AD13F}" presName="rootComposite2" presStyleCnt="0"/>
      <dgm:spPr/>
      <dgm:t>
        <a:bodyPr/>
        <a:lstStyle/>
        <a:p>
          <a:endParaRPr lang="es-ES"/>
        </a:p>
      </dgm:t>
    </dgm:pt>
    <dgm:pt modelId="{870D90D7-9314-4E09-A418-2D7345B9D703}" type="pres">
      <dgm:prSet presAssocID="{63799EFE-AB71-42A0-8EA6-5888584AD13F}" presName="rootText2" presStyleLbl="alignAcc1" presStyleIdx="0" presStyleCnt="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C8F20B5-7705-4817-A5C3-5E19F833374C}" type="pres">
      <dgm:prSet presAssocID="{63799EFE-AB71-42A0-8EA6-5888584AD13F}" presName="topArc2" presStyleLbl="parChTrans1D1" presStyleIdx="4" presStyleCnt="6"/>
      <dgm:spPr/>
      <dgm:t>
        <a:bodyPr/>
        <a:lstStyle/>
        <a:p>
          <a:endParaRPr lang="es-ES"/>
        </a:p>
      </dgm:t>
    </dgm:pt>
    <dgm:pt modelId="{69B1E3E1-92FE-415E-AB27-125DF08D987B}" type="pres">
      <dgm:prSet presAssocID="{63799EFE-AB71-42A0-8EA6-5888584AD13F}" presName="bottomArc2" presStyleLbl="parChTrans1D1" presStyleIdx="5" presStyleCnt="6"/>
      <dgm:spPr/>
      <dgm:t>
        <a:bodyPr/>
        <a:lstStyle/>
        <a:p>
          <a:endParaRPr lang="es-ES"/>
        </a:p>
      </dgm:t>
    </dgm:pt>
    <dgm:pt modelId="{E1710DA0-F610-46FD-92BC-C98201544E5C}" type="pres">
      <dgm:prSet presAssocID="{63799EFE-AB71-42A0-8EA6-5888584AD13F}" presName="topConnNode2" presStyleLbl="node3" presStyleIdx="0" presStyleCnt="0"/>
      <dgm:spPr/>
      <dgm:t>
        <a:bodyPr/>
        <a:lstStyle/>
        <a:p>
          <a:endParaRPr lang="es-ES"/>
        </a:p>
      </dgm:t>
    </dgm:pt>
    <dgm:pt modelId="{88371B77-E127-4FE9-84B5-0D1254D9ED9B}" type="pres">
      <dgm:prSet presAssocID="{63799EFE-AB71-42A0-8EA6-5888584AD13F}" presName="hierChild4" presStyleCnt="0"/>
      <dgm:spPr/>
      <dgm:t>
        <a:bodyPr/>
        <a:lstStyle/>
        <a:p>
          <a:endParaRPr lang="es-ES"/>
        </a:p>
      </dgm:t>
    </dgm:pt>
    <dgm:pt modelId="{A641036D-3700-4F61-80C4-C08DDE8CFB12}" type="pres">
      <dgm:prSet presAssocID="{63799EFE-AB71-42A0-8EA6-5888584AD13F}" presName="hierChild5" presStyleCnt="0"/>
      <dgm:spPr/>
      <dgm:t>
        <a:bodyPr/>
        <a:lstStyle/>
        <a:p>
          <a:endParaRPr lang="es-ES"/>
        </a:p>
      </dgm:t>
    </dgm:pt>
    <dgm:pt modelId="{84F33338-9F89-4A4F-9066-EE85EFD3E7D0}" type="pres">
      <dgm:prSet presAssocID="{007A5196-6138-4820-B931-8E6F1A74AFEA}" presName="hierChild5" presStyleCnt="0"/>
      <dgm:spPr/>
      <dgm:t>
        <a:bodyPr/>
        <a:lstStyle/>
        <a:p>
          <a:endParaRPr lang="es-ES"/>
        </a:p>
      </dgm:t>
    </dgm:pt>
    <dgm:pt modelId="{56F1E6B5-0706-4007-AF42-9041DA726C6D}" type="pres">
      <dgm:prSet presAssocID="{191AA18E-2D97-40CF-A483-73CB939FC858}" presName="hierChild3" presStyleCnt="0"/>
      <dgm:spPr/>
      <dgm:t>
        <a:bodyPr/>
        <a:lstStyle/>
        <a:p>
          <a:endParaRPr lang="es-ES"/>
        </a:p>
      </dgm:t>
    </dgm:pt>
  </dgm:ptLst>
  <dgm:cxnLst>
    <dgm:cxn modelId="{BFA10AB0-C7BA-401D-A6CF-D508C6761D7C}" srcId="{DAD9B065-655B-4109-BCE3-2C1180619734}" destId="{191AA18E-2D97-40CF-A483-73CB939FC858}" srcOrd="0" destOrd="0" parTransId="{04369E08-8FB0-4DFB-819B-40DDF4D87B44}" sibTransId="{68ED08BA-3CEB-4AE9-B982-4AE6202CB6F4}"/>
    <dgm:cxn modelId="{F9876673-9D5B-449C-99B9-D0916F08A964}" srcId="{007A5196-6138-4820-B931-8E6F1A74AFEA}" destId="{63799EFE-AB71-42A0-8EA6-5888584AD13F}" srcOrd="0" destOrd="0" parTransId="{9B6424F3-3663-4F14-BE5C-6672B9F73C1F}" sibTransId="{1CF0F1E4-8695-4A08-A77B-3CF030E2CDF1}"/>
    <dgm:cxn modelId="{78BD659B-F350-4E75-A80C-78425FFCE0A8}" type="presOf" srcId="{191AA18E-2D97-40CF-A483-73CB939FC858}" destId="{B9A7AE3A-1E20-4CAD-A508-94199D7E381F}" srcOrd="0" destOrd="0" presId="urn:microsoft.com/office/officeart/2008/layout/HalfCircleOrganizationChart"/>
    <dgm:cxn modelId="{16162C91-FAA9-4704-B751-AD53E74A8F81}" type="presOf" srcId="{007A5196-6138-4820-B931-8E6F1A74AFEA}" destId="{D94B6C54-59E9-47FB-B3D8-08646777FBF9}" srcOrd="1" destOrd="0" presId="urn:microsoft.com/office/officeart/2008/layout/HalfCircleOrganizationChart"/>
    <dgm:cxn modelId="{CDABE287-C523-4D88-BC68-8B2B797C19CF}" type="presOf" srcId="{9B6424F3-3663-4F14-BE5C-6672B9F73C1F}" destId="{0A9191AB-9AC1-4274-B9FE-A4E447E52610}" srcOrd="0" destOrd="0" presId="urn:microsoft.com/office/officeart/2008/layout/HalfCircleOrganizationChart"/>
    <dgm:cxn modelId="{3DA4E35B-A50B-4B3D-A875-FA2E5D9999CB}" type="presOf" srcId="{431C55DB-3087-4AF3-93D3-63B3EBE17A96}" destId="{BA71A92D-08F9-4503-91A3-78C68C597B40}" srcOrd="0" destOrd="0" presId="urn:microsoft.com/office/officeart/2008/layout/HalfCircleOrganizationChart"/>
    <dgm:cxn modelId="{F2F142B3-C092-4AD5-9B05-528A585C9F38}" type="presOf" srcId="{63799EFE-AB71-42A0-8EA6-5888584AD13F}" destId="{E1710DA0-F610-46FD-92BC-C98201544E5C}" srcOrd="1" destOrd="0" presId="urn:microsoft.com/office/officeart/2008/layout/HalfCircleOrganizationChart"/>
    <dgm:cxn modelId="{10EA495C-FDA2-48F9-B370-2A01427BBBB5}" type="presOf" srcId="{191AA18E-2D97-40CF-A483-73CB939FC858}" destId="{B4E1FE8B-4DCD-4443-9A85-4469173D26FA}" srcOrd="1" destOrd="0" presId="urn:microsoft.com/office/officeart/2008/layout/HalfCircleOrganizationChart"/>
    <dgm:cxn modelId="{1240239C-38BA-495A-9F65-8C628749CC86}" type="presOf" srcId="{007A5196-6138-4820-B931-8E6F1A74AFEA}" destId="{8AB6C12D-BBF7-4C6D-B13D-BE970487DD89}" srcOrd="0" destOrd="0" presId="urn:microsoft.com/office/officeart/2008/layout/HalfCircleOrganizationChart"/>
    <dgm:cxn modelId="{362A33E0-FC2D-4D60-8C19-AB77A30F3CC8}" type="presOf" srcId="{DAD9B065-655B-4109-BCE3-2C1180619734}" destId="{355B9549-BA71-4F30-BD6A-224474D8FF5E}" srcOrd="0" destOrd="0" presId="urn:microsoft.com/office/officeart/2008/layout/HalfCircleOrganizationChart"/>
    <dgm:cxn modelId="{F4D61593-DCC5-4F28-8158-6F767C40BF91}" type="presOf" srcId="{63799EFE-AB71-42A0-8EA6-5888584AD13F}" destId="{870D90D7-9314-4E09-A418-2D7345B9D703}" srcOrd="0" destOrd="0" presId="urn:microsoft.com/office/officeart/2008/layout/HalfCircleOrganizationChart"/>
    <dgm:cxn modelId="{5546D634-DAE6-45E5-BF2C-E354DCB362C6}" srcId="{191AA18E-2D97-40CF-A483-73CB939FC858}" destId="{007A5196-6138-4820-B931-8E6F1A74AFEA}" srcOrd="0" destOrd="0" parTransId="{431C55DB-3087-4AF3-93D3-63B3EBE17A96}" sibTransId="{3D9C245C-E602-4C1E-B423-A364C71A2149}"/>
    <dgm:cxn modelId="{58284A9B-F342-49E0-831B-919E675D34CA}" type="presParOf" srcId="{355B9549-BA71-4F30-BD6A-224474D8FF5E}" destId="{F9BC91CC-998E-4DFD-BCD9-E405BC88C9E3}" srcOrd="0" destOrd="0" presId="urn:microsoft.com/office/officeart/2008/layout/HalfCircleOrganizationChart"/>
    <dgm:cxn modelId="{654225F7-50BB-417E-9A1F-F5535DB079E5}" type="presParOf" srcId="{F9BC91CC-998E-4DFD-BCD9-E405BC88C9E3}" destId="{93CD56A6-092A-4B0C-87E3-2EA6438D6A67}" srcOrd="0" destOrd="0" presId="urn:microsoft.com/office/officeart/2008/layout/HalfCircleOrganizationChart"/>
    <dgm:cxn modelId="{27E33523-1391-4B0E-8722-4C32694C24C2}" type="presParOf" srcId="{93CD56A6-092A-4B0C-87E3-2EA6438D6A67}" destId="{B9A7AE3A-1E20-4CAD-A508-94199D7E381F}" srcOrd="0" destOrd="0" presId="urn:microsoft.com/office/officeart/2008/layout/HalfCircleOrganizationChart"/>
    <dgm:cxn modelId="{B338ADBB-4DAF-45CA-A692-1D1617F72A3B}" type="presParOf" srcId="{93CD56A6-092A-4B0C-87E3-2EA6438D6A67}" destId="{03ADD08E-5960-400F-AAB9-01E96F156F50}" srcOrd="1" destOrd="0" presId="urn:microsoft.com/office/officeart/2008/layout/HalfCircleOrganizationChart"/>
    <dgm:cxn modelId="{0117CE7E-3EE6-40FD-9B0C-1748CF82FB6F}" type="presParOf" srcId="{93CD56A6-092A-4B0C-87E3-2EA6438D6A67}" destId="{91853539-02A1-4401-8EB0-7D6CA7DBDCAE}" srcOrd="2" destOrd="0" presId="urn:microsoft.com/office/officeart/2008/layout/HalfCircleOrganizationChart"/>
    <dgm:cxn modelId="{051ED309-64F2-42FF-87DF-739D70E6D5EA}" type="presParOf" srcId="{93CD56A6-092A-4B0C-87E3-2EA6438D6A67}" destId="{B4E1FE8B-4DCD-4443-9A85-4469173D26FA}" srcOrd="3" destOrd="0" presId="urn:microsoft.com/office/officeart/2008/layout/HalfCircleOrganizationChart"/>
    <dgm:cxn modelId="{B90DC4F2-1195-4B21-9559-C0E8EE9B9988}" type="presParOf" srcId="{F9BC91CC-998E-4DFD-BCD9-E405BC88C9E3}" destId="{69F05BF1-B66D-41DE-BEDD-E420C66C503E}" srcOrd="1" destOrd="0" presId="urn:microsoft.com/office/officeart/2008/layout/HalfCircleOrganizationChart"/>
    <dgm:cxn modelId="{C8AF198C-3A22-410D-8FEE-62BF573FE630}" type="presParOf" srcId="{69F05BF1-B66D-41DE-BEDD-E420C66C503E}" destId="{BA71A92D-08F9-4503-91A3-78C68C597B40}" srcOrd="0" destOrd="0" presId="urn:microsoft.com/office/officeart/2008/layout/HalfCircleOrganizationChart"/>
    <dgm:cxn modelId="{157A2701-7A79-4F9F-8E1A-2AAC33584B66}" type="presParOf" srcId="{69F05BF1-B66D-41DE-BEDD-E420C66C503E}" destId="{24AD352E-8035-4DAE-9916-8E03BD0DEB27}" srcOrd="1" destOrd="0" presId="urn:microsoft.com/office/officeart/2008/layout/HalfCircleOrganizationChart"/>
    <dgm:cxn modelId="{13B455FC-DE34-4F55-9156-D93D4CCA4F30}" type="presParOf" srcId="{24AD352E-8035-4DAE-9916-8E03BD0DEB27}" destId="{9B1792E1-4E7C-4CFC-B270-979DED281B28}" srcOrd="0" destOrd="0" presId="urn:microsoft.com/office/officeart/2008/layout/HalfCircleOrganizationChart"/>
    <dgm:cxn modelId="{1459425C-A9A6-452B-9C2E-497B211369F2}" type="presParOf" srcId="{9B1792E1-4E7C-4CFC-B270-979DED281B28}" destId="{8AB6C12D-BBF7-4C6D-B13D-BE970487DD89}" srcOrd="0" destOrd="0" presId="urn:microsoft.com/office/officeart/2008/layout/HalfCircleOrganizationChart"/>
    <dgm:cxn modelId="{1C98A65B-6802-405F-A048-5EC6EB203204}" type="presParOf" srcId="{9B1792E1-4E7C-4CFC-B270-979DED281B28}" destId="{0A2FC499-2A8A-44EE-90BF-51A2BBDDAB88}" srcOrd="1" destOrd="0" presId="urn:microsoft.com/office/officeart/2008/layout/HalfCircleOrganizationChart"/>
    <dgm:cxn modelId="{CD36E761-EDDE-4EA3-85BE-B0F43BDBE955}" type="presParOf" srcId="{9B1792E1-4E7C-4CFC-B270-979DED281B28}" destId="{69FEF311-0783-492E-946B-741008FF5A50}" srcOrd="2" destOrd="0" presId="urn:microsoft.com/office/officeart/2008/layout/HalfCircleOrganizationChart"/>
    <dgm:cxn modelId="{7BFAC19B-E59B-469D-A1B1-EE8D5EFFDD1A}" type="presParOf" srcId="{9B1792E1-4E7C-4CFC-B270-979DED281B28}" destId="{D94B6C54-59E9-47FB-B3D8-08646777FBF9}" srcOrd="3" destOrd="0" presId="urn:microsoft.com/office/officeart/2008/layout/HalfCircleOrganizationChart"/>
    <dgm:cxn modelId="{5E91583A-2F2A-428A-BAF4-2E93CCDD69A4}" type="presParOf" srcId="{24AD352E-8035-4DAE-9916-8E03BD0DEB27}" destId="{7048F58F-08AF-4E53-8808-02B587FCAB18}" srcOrd="1" destOrd="0" presId="urn:microsoft.com/office/officeart/2008/layout/HalfCircleOrganizationChart"/>
    <dgm:cxn modelId="{CD15F75D-C1F8-48BA-B380-5D55184D6DEA}" type="presParOf" srcId="{7048F58F-08AF-4E53-8808-02B587FCAB18}" destId="{0A9191AB-9AC1-4274-B9FE-A4E447E52610}" srcOrd="0" destOrd="0" presId="urn:microsoft.com/office/officeart/2008/layout/HalfCircleOrganizationChart"/>
    <dgm:cxn modelId="{5B47C631-73FC-4378-9D08-33399EEF635D}" type="presParOf" srcId="{7048F58F-08AF-4E53-8808-02B587FCAB18}" destId="{41CA9026-79F8-4139-A725-23442D235211}" srcOrd="1" destOrd="0" presId="urn:microsoft.com/office/officeart/2008/layout/HalfCircleOrganizationChart"/>
    <dgm:cxn modelId="{553EFCAA-D9CC-468C-92FA-C8FF758BE72F}" type="presParOf" srcId="{41CA9026-79F8-4139-A725-23442D235211}" destId="{FADC056E-EAC0-4845-899D-58B95F54A219}" srcOrd="0" destOrd="0" presId="urn:microsoft.com/office/officeart/2008/layout/HalfCircleOrganizationChart"/>
    <dgm:cxn modelId="{5109A070-CB1A-45DE-84EF-C4D95D7B5147}" type="presParOf" srcId="{FADC056E-EAC0-4845-899D-58B95F54A219}" destId="{870D90D7-9314-4E09-A418-2D7345B9D703}" srcOrd="0" destOrd="0" presId="urn:microsoft.com/office/officeart/2008/layout/HalfCircleOrganizationChart"/>
    <dgm:cxn modelId="{BBBB8604-28F0-4DFF-A0BC-585EE6E4E3E1}" type="presParOf" srcId="{FADC056E-EAC0-4845-899D-58B95F54A219}" destId="{5C8F20B5-7705-4817-A5C3-5E19F833374C}" srcOrd="1" destOrd="0" presId="urn:microsoft.com/office/officeart/2008/layout/HalfCircleOrganizationChart"/>
    <dgm:cxn modelId="{D30EF35C-4FD8-41C0-81DD-17B7C3F7101E}" type="presParOf" srcId="{FADC056E-EAC0-4845-899D-58B95F54A219}" destId="{69B1E3E1-92FE-415E-AB27-125DF08D987B}" srcOrd="2" destOrd="0" presId="urn:microsoft.com/office/officeart/2008/layout/HalfCircleOrganizationChart"/>
    <dgm:cxn modelId="{4F298435-FCFB-4B9F-B324-4C9C7A536A2A}" type="presParOf" srcId="{FADC056E-EAC0-4845-899D-58B95F54A219}" destId="{E1710DA0-F610-46FD-92BC-C98201544E5C}" srcOrd="3" destOrd="0" presId="urn:microsoft.com/office/officeart/2008/layout/HalfCircleOrganizationChart"/>
    <dgm:cxn modelId="{3FC9E14D-3249-4B0E-B15D-DAF17715C9D1}" type="presParOf" srcId="{41CA9026-79F8-4139-A725-23442D235211}" destId="{88371B77-E127-4FE9-84B5-0D1254D9ED9B}" srcOrd="1" destOrd="0" presId="urn:microsoft.com/office/officeart/2008/layout/HalfCircleOrganizationChart"/>
    <dgm:cxn modelId="{DDE21073-6DB6-4BF3-A107-C7342D0CD35F}" type="presParOf" srcId="{41CA9026-79F8-4139-A725-23442D235211}" destId="{A641036D-3700-4F61-80C4-C08DDE8CFB12}" srcOrd="2" destOrd="0" presId="urn:microsoft.com/office/officeart/2008/layout/HalfCircleOrganizationChart"/>
    <dgm:cxn modelId="{ED4D2B8D-A3DC-47EA-8A32-0C7277D1B40F}" type="presParOf" srcId="{24AD352E-8035-4DAE-9916-8E03BD0DEB27}" destId="{84F33338-9F89-4A4F-9066-EE85EFD3E7D0}" srcOrd="2" destOrd="0" presId="urn:microsoft.com/office/officeart/2008/layout/HalfCircleOrganizationChart"/>
    <dgm:cxn modelId="{A10DBD57-F242-48B1-ABF9-035979E0E21E}" type="presParOf" srcId="{F9BC91CC-998E-4DFD-BCD9-E405BC88C9E3}" destId="{56F1E6B5-0706-4007-AF42-9041DA726C6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F6C814-7EFC-4A1D-9CA1-9CBA9A4018C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D43570-0A13-4FA6-A6A2-313C451E3DE5}">
      <dgm:prSet/>
      <dgm:spPr/>
      <dgm:t>
        <a:bodyPr/>
        <a:lstStyle/>
        <a:p>
          <a:pPr rtl="0"/>
          <a:r>
            <a:rPr lang="es-MX" smtClean="0"/>
            <a:t>ESTRUCTURA DE DOCUMENTOS NORMATIVOS</a:t>
          </a:r>
          <a:endParaRPr lang="en-US"/>
        </a:p>
      </dgm:t>
    </dgm:pt>
    <dgm:pt modelId="{AE0C3BAA-FBA0-4183-9F40-24C3171882E6}" type="parTrans" cxnId="{7C9D4803-4EBA-408C-A2A0-3EEF2EF1ABDA}">
      <dgm:prSet/>
      <dgm:spPr/>
      <dgm:t>
        <a:bodyPr/>
        <a:lstStyle/>
        <a:p>
          <a:endParaRPr lang="es-ES"/>
        </a:p>
      </dgm:t>
    </dgm:pt>
    <dgm:pt modelId="{28064F6F-E2E9-4903-866F-3F05F1E67E80}" type="sibTrans" cxnId="{7C9D4803-4EBA-408C-A2A0-3EEF2EF1ABDA}">
      <dgm:prSet/>
      <dgm:spPr/>
      <dgm:t>
        <a:bodyPr/>
        <a:lstStyle/>
        <a:p>
          <a:endParaRPr lang="es-ES"/>
        </a:p>
      </dgm:t>
    </dgm:pt>
    <dgm:pt modelId="{CAF4DB32-E67B-4239-8519-811E7BB9F5FA}">
      <dgm:prSet/>
      <dgm:spPr/>
      <dgm:t>
        <a:bodyPr/>
        <a:lstStyle/>
        <a:p>
          <a:pPr rtl="0"/>
          <a:r>
            <a:rPr lang="es-MX" smtClean="0"/>
            <a:t>Reglas de Operaciones del PRODEP</a:t>
          </a:r>
          <a:endParaRPr lang="en-US"/>
        </a:p>
      </dgm:t>
    </dgm:pt>
    <dgm:pt modelId="{D0ED0DDB-51BF-4E92-86D8-3BAE7F999358}" type="parTrans" cxnId="{EAF0D7DB-9009-486D-A271-BA47C0286630}">
      <dgm:prSet/>
      <dgm:spPr/>
      <dgm:t>
        <a:bodyPr/>
        <a:lstStyle/>
        <a:p>
          <a:endParaRPr lang="es-ES"/>
        </a:p>
      </dgm:t>
    </dgm:pt>
    <dgm:pt modelId="{DCC78D7E-CE72-4DB1-A520-20E8AA9BC67D}" type="sibTrans" cxnId="{EAF0D7DB-9009-486D-A271-BA47C0286630}">
      <dgm:prSet/>
      <dgm:spPr/>
      <dgm:t>
        <a:bodyPr/>
        <a:lstStyle/>
        <a:p>
          <a:endParaRPr lang="es-ES"/>
        </a:p>
      </dgm:t>
    </dgm:pt>
    <dgm:pt modelId="{FADFABA4-E816-45BE-8DBF-4D4019D2337F}">
      <dgm:prSet/>
      <dgm:spPr/>
      <dgm:t>
        <a:bodyPr/>
        <a:lstStyle/>
        <a:p>
          <a:pPr rtl="0"/>
          <a:r>
            <a:rPr lang="es-MX" dirty="0" smtClean="0"/>
            <a:t>Esquema de Contraloría Social</a:t>
          </a:r>
          <a:endParaRPr lang="en-US" dirty="0"/>
        </a:p>
      </dgm:t>
    </dgm:pt>
    <dgm:pt modelId="{A194685A-6F8D-43D6-8CC6-C40C8A47C39F}" type="parTrans" cxnId="{239D5962-07E7-4AAE-BE02-60CBA6A69361}">
      <dgm:prSet/>
      <dgm:spPr/>
      <dgm:t>
        <a:bodyPr/>
        <a:lstStyle/>
        <a:p>
          <a:endParaRPr lang="es-ES"/>
        </a:p>
      </dgm:t>
    </dgm:pt>
    <dgm:pt modelId="{6457609F-FC48-45FC-8F76-A4941664635F}" type="sibTrans" cxnId="{239D5962-07E7-4AAE-BE02-60CBA6A69361}">
      <dgm:prSet/>
      <dgm:spPr/>
      <dgm:t>
        <a:bodyPr/>
        <a:lstStyle/>
        <a:p>
          <a:endParaRPr lang="es-ES"/>
        </a:p>
      </dgm:t>
    </dgm:pt>
    <dgm:pt modelId="{9EF22010-BBAC-427F-A607-83B74ABFEF64}">
      <dgm:prSet/>
      <dgm:spPr/>
      <dgm:t>
        <a:bodyPr/>
        <a:lstStyle/>
        <a:p>
          <a:pPr rtl="0"/>
          <a:r>
            <a:rPr lang="es-MX" smtClean="0"/>
            <a:t>Guía Operativa de Contraloría Social</a:t>
          </a:r>
          <a:endParaRPr lang="en-US"/>
        </a:p>
      </dgm:t>
    </dgm:pt>
    <dgm:pt modelId="{A8A60615-E01E-48B0-988E-83D287F726D9}" type="parTrans" cxnId="{5ED47518-D052-47F9-9209-F959896CDE38}">
      <dgm:prSet/>
      <dgm:spPr/>
      <dgm:t>
        <a:bodyPr/>
        <a:lstStyle/>
        <a:p>
          <a:endParaRPr lang="es-ES"/>
        </a:p>
      </dgm:t>
    </dgm:pt>
    <dgm:pt modelId="{181C710B-6CE2-4D7B-9B30-89CFE854DB6F}" type="sibTrans" cxnId="{5ED47518-D052-47F9-9209-F959896CDE38}">
      <dgm:prSet/>
      <dgm:spPr/>
      <dgm:t>
        <a:bodyPr/>
        <a:lstStyle/>
        <a:p>
          <a:endParaRPr lang="es-ES"/>
        </a:p>
      </dgm:t>
    </dgm:pt>
    <dgm:pt modelId="{95F30E59-4F46-4ECE-BFC5-34D890E74504}">
      <dgm:prSet/>
      <dgm:spPr/>
      <dgm:t>
        <a:bodyPr/>
        <a:lstStyle/>
        <a:p>
          <a:pPr rtl="0"/>
          <a:r>
            <a:rPr lang="es-MX" smtClean="0"/>
            <a:t>Programa Anual de Trabajo de Contraloría Social (PATCS)</a:t>
          </a:r>
          <a:endParaRPr lang="en-US"/>
        </a:p>
      </dgm:t>
    </dgm:pt>
    <dgm:pt modelId="{827A3BDD-5A7B-4CF1-AA34-AA3B08BBCD88}" type="parTrans" cxnId="{7895339F-5D8D-44A4-A51E-A38200662D2F}">
      <dgm:prSet/>
      <dgm:spPr/>
      <dgm:t>
        <a:bodyPr/>
        <a:lstStyle/>
        <a:p>
          <a:endParaRPr lang="es-ES"/>
        </a:p>
      </dgm:t>
    </dgm:pt>
    <dgm:pt modelId="{F5E399C3-27A5-4FF0-B728-A91DA9962499}" type="sibTrans" cxnId="{7895339F-5D8D-44A4-A51E-A38200662D2F}">
      <dgm:prSet/>
      <dgm:spPr/>
      <dgm:t>
        <a:bodyPr/>
        <a:lstStyle/>
        <a:p>
          <a:endParaRPr lang="es-ES"/>
        </a:p>
      </dgm:t>
    </dgm:pt>
    <dgm:pt modelId="{A628E567-4BD4-450B-AA5D-68A7997B8E5F}">
      <dgm:prSet/>
      <dgm:spPr/>
      <dgm:t>
        <a:bodyPr/>
        <a:lstStyle/>
        <a:p>
          <a:pPr rtl="0"/>
          <a:r>
            <a:rPr lang="es-MX" smtClean="0"/>
            <a:t>Formatos</a:t>
          </a:r>
          <a:endParaRPr lang="en-US"/>
        </a:p>
      </dgm:t>
    </dgm:pt>
    <dgm:pt modelId="{AE2DCC8B-E723-4349-8855-898A09708D75}" type="parTrans" cxnId="{4EBAEBC7-4393-487E-A47F-A059ECA3C600}">
      <dgm:prSet/>
      <dgm:spPr/>
      <dgm:t>
        <a:bodyPr/>
        <a:lstStyle/>
        <a:p>
          <a:endParaRPr lang="es-ES"/>
        </a:p>
      </dgm:t>
    </dgm:pt>
    <dgm:pt modelId="{B3C9FD11-15E6-441F-B066-D711F594513E}" type="sibTrans" cxnId="{4EBAEBC7-4393-487E-A47F-A059ECA3C600}">
      <dgm:prSet/>
      <dgm:spPr/>
      <dgm:t>
        <a:bodyPr/>
        <a:lstStyle/>
        <a:p>
          <a:endParaRPr lang="es-ES"/>
        </a:p>
      </dgm:t>
    </dgm:pt>
    <dgm:pt modelId="{D98F0FAF-AF1D-46DC-86DE-96C7BC247CE1}" type="pres">
      <dgm:prSet presAssocID="{E7F6C814-7EFC-4A1D-9CA1-9CBA9A4018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E721C-3A2E-4D80-9EB1-6855E695E379}" type="pres">
      <dgm:prSet presAssocID="{63D43570-0A13-4FA6-A6A2-313C451E3DE5}" presName="linNode" presStyleCnt="0"/>
      <dgm:spPr/>
    </dgm:pt>
    <dgm:pt modelId="{8A65AEFB-DC53-4D57-9582-6BFDF004007D}" type="pres">
      <dgm:prSet presAssocID="{63D43570-0A13-4FA6-A6A2-313C451E3DE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4B34C-1883-4AD2-8978-16B5D20C5DFE}" type="pres">
      <dgm:prSet presAssocID="{63D43570-0A13-4FA6-A6A2-313C451E3DE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5B8285-82C0-454E-A55B-C9A6DD48EEEA}" type="presOf" srcId="{FADFABA4-E816-45BE-8DBF-4D4019D2337F}" destId="{2984B34C-1883-4AD2-8978-16B5D20C5DFE}" srcOrd="0" destOrd="1" presId="urn:microsoft.com/office/officeart/2005/8/layout/vList5"/>
    <dgm:cxn modelId="{7D106651-E120-43CD-84F7-217DE589B0B8}" type="presOf" srcId="{63D43570-0A13-4FA6-A6A2-313C451E3DE5}" destId="{8A65AEFB-DC53-4D57-9582-6BFDF004007D}" srcOrd="0" destOrd="0" presId="urn:microsoft.com/office/officeart/2005/8/layout/vList5"/>
    <dgm:cxn modelId="{5ED47518-D052-47F9-9209-F959896CDE38}" srcId="{63D43570-0A13-4FA6-A6A2-313C451E3DE5}" destId="{9EF22010-BBAC-427F-A607-83B74ABFEF64}" srcOrd="2" destOrd="0" parTransId="{A8A60615-E01E-48B0-988E-83D287F726D9}" sibTransId="{181C710B-6CE2-4D7B-9B30-89CFE854DB6F}"/>
    <dgm:cxn modelId="{DAED49ED-4819-4281-9B89-B393BCEA24A7}" type="presOf" srcId="{CAF4DB32-E67B-4239-8519-811E7BB9F5FA}" destId="{2984B34C-1883-4AD2-8978-16B5D20C5DFE}" srcOrd="0" destOrd="0" presId="urn:microsoft.com/office/officeart/2005/8/layout/vList5"/>
    <dgm:cxn modelId="{4EBAEBC7-4393-487E-A47F-A059ECA3C600}" srcId="{63D43570-0A13-4FA6-A6A2-313C451E3DE5}" destId="{A628E567-4BD4-450B-AA5D-68A7997B8E5F}" srcOrd="4" destOrd="0" parTransId="{AE2DCC8B-E723-4349-8855-898A09708D75}" sibTransId="{B3C9FD11-15E6-441F-B066-D711F594513E}"/>
    <dgm:cxn modelId="{239D5962-07E7-4AAE-BE02-60CBA6A69361}" srcId="{63D43570-0A13-4FA6-A6A2-313C451E3DE5}" destId="{FADFABA4-E816-45BE-8DBF-4D4019D2337F}" srcOrd="1" destOrd="0" parTransId="{A194685A-6F8D-43D6-8CC6-C40C8A47C39F}" sibTransId="{6457609F-FC48-45FC-8F76-A4941664635F}"/>
    <dgm:cxn modelId="{7C9D4803-4EBA-408C-A2A0-3EEF2EF1ABDA}" srcId="{E7F6C814-7EFC-4A1D-9CA1-9CBA9A4018CD}" destId="{63D43570-0A13-4FA6-A6A2-313C451E3DE5}" srcOrd="0" destOrd="0" parTransId="{AE0C3BAA-FBA0-4183-9F40-24C3171882E6}" sibTransId="{28064F6F-E2E9-4903-866F-3F05F1E67E80}"/>
    <dgm:cxn modelId="{27792244-F285-408C-8271-38333E63EA15}" type="presOf" srcId="{9EF22010-BBAC-427F-A607-83B74ABFEF64}" destId="{2984B34C-1883-4AD2-8978-16B5D20C5DFE}" srcOrd="0" destOrd="2" presId="urn:microsoft.com/office/officeart/2005/8/layout/vList5"/>
    <dgm:cxn modelId="{C499FF11-D9D5-414A-8210-98752919F112}" type="presOf" srcId="{E7F6C814-7EFC-4A1D-9CA1-9CBA9A4018CD}" destId="{D98F0FAF-AF1D-46DC-86DE-96C7BC247CE1}" srcOrd="0" destOrd="0" presId="urn:microsoft.com/office/officeart/2005/8/layout/vList5"/>
    <dgm:cxn modelId="{5FFBC193-73BE-4B2A-912D-14DBECE0C2FC}" type="presOf" srcId="{95F30E59-4F46-4ECE-BFC5-34D890E74504}" destId="{2984B34C-1883-4AD2-8978-16B5D20C5DFE}" srcOrd="0" destOrd="3" presId="urn:microsoft.com/office/officeart/2005/8/layout/vList5"/>
    <dgm:cxn modelId="{EAF0D7DB-9009-486D-A271-BA47C0286630}" srcId="{63D43570-0A13-4FA6-A6A2-313C451E3DE5}" destId="{CAF4DB32-E67B-4239-8519-811E7BB9F5FA}" srcOrd="0" destOrd="0" parTransId="{D0ED0DDB-51BF-4E92-86D8-3BAE7F999358}" sibTransId="{DCC78D7E-CE72-4DB1-A520-20E8AA9BC67D}"/>
    <dgm:cxn modelId="{7895339F-5D8D-44A4-A51E-A38200662D2F}" srcId="{63D43570-0A13-4FA6-A6A2-313C451E3DE5}" destId="{95F30E59-4F46-4ECE-BFC5-34D890E74504}" srcOrd="3" destOrd="0" parTransId="{827A3BDD-5A7B-4CF1-AA34-AA3B08BBCD88}" sibTransId="{F5E399C3-27A5-4FF0-B728-A91DA9962499}"/>
    <dgm:cxn modelId="{48B74DA8-AB67-4DAA-BF7A-2E41097E1228}" type="presOf" srcId="{A628E567-4BD4-450B-AA5D-68A7997B8E5F}" destId="{2984B34C-1883-4AD2-8978-16B5D20C5DFE}" srcOrd="0" destOrd="4" presId="urn:microsoft.com/office/officeart/2005/8/layout/vList5"/>
    <dgm:cxn modelId="{A18DCB3E-D5F7-4A94-A827-78937FB55DFB}" type="presParOf" srcId="{D98F0FAF-AF1D-46DC-86DE-96C7BC247CE1}" destId="{2D2E721C-3A2E-4D80-9EB1-6855E695E379}" srcOrd="0" destOrd="0" presId="urn:microsoft.com/office/officeart/2005/8/layout/vList5"/>
    <dgm:cxn modelId="{E9B15EE7-55B2-4A8B-9D1B-EC00A914DB31}" type="presParOf" srcId="{2D2E721C-3A2E-4D80-9EB1-6855E695E379}" destId="{8A65AEFB-DC53-4D57-9582-6BFDF004007D}" srcOrd="0" destOrd="0" presId="urn:microsoft.com/office/officeart/2005/8/layout/vList5"/>
    <dgm:cxn modelId="{F3990D91-0556-40B5-9EE4-83BE1231E89E}" type="presParOf" srcId="{2D2E721C-3A2E-4D80-9EB1-6855E695E379}" destId="{2984B34C-1883-4AD2-8978-16B5D20C5D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6CFE3-70C5-4B60-8671-94E5C0DA2C7E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631C695-1C5D-498C-9A92-4603AE1E9DAE}">
      <dgm:prSet phldrT="[Texto]"/>
      <dgm:spPr/>
      <dgm:t>
        <a:bodyPr/>
        <a:lstStyle/>
        <a:p>
          <a:r>
            <a:rPr lang="es-ES" dirty="0" smtClean="0"/>
            <a:t>Circular </a:t>
          </a:r>
        </a:p>
        <a:p>
          <a:r>
            <a:rPr lang="es-ES" dirty="0" smtClean="0"/>
            <a:t>M00/012/2019</a:t>
          </a:r>
        </a:p>
        <a:p>
          <a:r>
            <a:rPr lang="es-ES" dirty="0" smtClean="0"/>
            <a:t>29 de mayo de 2019</a:t>
          </a:r>
          <a:endParaRPr lang="es-ES" dirty="0"/>
        </a:p>
      </dgm:t>
    </dgm:pt>
    <dgm:pt modelId="{0C21526B-B3A3-411B-8E20-1F141EF6FFD3}" type="parTrans" cxnId="{744B0876-F6D0-43EE-AC2D-53778CD0FA8C}">
      <dgm:prSet/>
      <dgm:spPr/>
      <dgm:t>
        <a:bodyPr/>
        <a:lstStyle/>
        <a:p>
          <a:endParaRPr lang="es-ES"/>
        </a:p>
      </dgm:t>
    </dgm:pt>
    <dgm:pt modelId="{8CC371E0-3E8A-4DC5-90FF-23A6F200490F}" type="sibTrans" cxnId="{744B0876-F6D0-43EE-AC2D-53778CD0FA8C}">
      <dgm:prSet/>
      <dgm:spPr/>
      <dgm:t>
        <a:bodyPr/>
        <a:lstStyle/>
        <a:p>
          <a:endParaRPr lang="es-ES"/>
        </a:p>
      </dgm:t>
    </dgm:pt>
    <dgm:pt modelId="{18D90BE6-F5C2-431F-873D-63E71BC50957}">
      <dgm:prSet phldrT="[Texto]"/>
      <dgm:spPr/>
      <dgm:t>
        <a:bodyPr/>
        <a:lstStyle/>
        <a:p>
          <a:r>
            <a:rPr lang="es-ES" dirty="0" smtClean="0"/>
            <a:t>Pagina de internet Instancia Normativa</a:t>
          </a:r>
          <a:endParaRPr lang="es-ES" dirty="0"/>
        </a:p>
      </dgm:t>
    </dgm:pt>
    <dgm:pt modelId="{FDADAF0C-E074-4527-B77B-79954A852D42}" type="parTrans" cxnId="{8870A37F-848A-4EDD-B958-48A257398F7E}">
      <dgm:prSet/>
      <dgm:spPr/>
      <dgm:t>
        <a:bodyPr/>
        <a:lstStyle/>
        <a:p>
          <a:endParaRPr lang="es-ES"/>
        </a:p>
      </dgm:t>
    </dgm:pt>
    <dgm:pt modelId="{BFDF0DD5-EBE5-4223-BEA0-769228B6C522}" type="sibTrans" cxnId="{8870A37F-848A-4EDD-B958-48A257398F7E}">
      <dgm:prSet/>
      <dgm:spPr/>
      <dgm:t>
        <a:bodyPr/>
        <a:lstStyle/>
        <a:p>
          <a:endParaRPr lang="es-ES"/>
        </a:p>
      </dgm:t>
    </dgm:pt>
    <dgm:pt modelId="{8BE6F84C-4A82-4F84-BECC-18F0B990A890}">
      <dgm:prSet phldrT="[Texto]"/>
      <dgm:spPr/>
      <dgm:t>
        <a:bodyPr/>
        <a:lstStyle/>
        <a:p>
          <a:r>
            <a:rPr lang="es-ES" dirty="0" smtClean="0"/>
            <a:t>Pagina de internet Instancia ejecutora</a:t>
          </a:r>
          <a:endParaRPr lang="es-ES" dirty="0"/>
        </a:p>
      </dgm:t>
    </dgm:pt>
    <dgm:pt modelId="{3D03364A-52E7-4955-80C1-AF5CEFBC2EC8}" type="parTrans" cxnId="{80291593-A19D-4ABE-B23B-75E3B914E974}">
      <dgm:prSet/>
      <dgm:spPr/>
      <dgm:t>
        <a:bodyPr/>
        <a:lstStyle/>
        <a:p>
          <a:endParaRPr lang="es-ES"/>
        </a:p>
      </dgm:t>
    </dgm:pt>
    <dgm:pt modelId="{FA12CABB-46B5-43C1-BEB1-73B32FC1A9BC}" type="sibTrans" cxnId="{80291593-A19D-4ABE-B23B-75E3B914E974}">
      <dgm:prSet/>
      <dgm:spPr/>
      <dgm:t>
        <a:bodyPr/>
        <a:lstStyle/>
        <a:p>
          <a:endParaRPr lang="es-ES"/>
        </a:p>
      </dgm:t>
    </dgm:pt>
    <dgm:pt modelId="{3ED7D560-AD9A-47F8-A4B5-5680B373128B}">
      <dgm:prSet phldrT="[Texto]"/>
      <dgm:spPr/>
      <dgm:t>
        <a:bodyPr/>
        <a:lstStyle/>
        <a:p>
          <a:r>
            <a:rPr lang="es-ES" dirty="0" smtClean="0"/>
            <a:t>Circular o Documento de emisión por parte de la Instancia ejecutora</a:t>
          </a:r>
          <a:endParaRPr lang="es-ES" dirty="0"/>
        </a:p>
      </dgm:t>
    </dgm:pt>
    <dgm:pt modelId="{932F0C31-75A6-4ACB-8EF9-220AE4B90824}" type="parTrans" cxnId="{AB64673E-2467-4E01-A13A-B46BCF874BCC}">
      <dgm:prSet/>
      <dgm:spPr/>
      <dgm:t>
        <a:bodyPr/>
        <a:lstStyle/>
        <a:p>
          <a:endParaRPr lang="es-ES"/>
        </a:p>
      </dgm:t>
    </dgm:pt>
    <dgm:pt modelId="{39C324A1-6928-47C3-93D7-F638677F5DA4}" type="sibTrans" cxnId="{AB64673E-2467-4E01-A13A-B46BCF874BCC}">
      <dgm:prSet/>
      <dgm:spPr/>
      <dgm:t>
        <a:bodyPr/>
        <a:lstStyle/>
        <a:p>
          <a:endParaRPr lang="es-ES"/>
        </a:p>
      </dgm:t>
    </dgm:pt>
    <dgm:pt modelId="{5DDB53E2-B06F-46DC-B8B4-7F7F89B516D2}" type="pres">
      <dgm:prSet presAssocID="{A2E6CFE3-70C5-4B60-8671-94E5C0DA2C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90AB54-D94C-4CBA-A18F-B1AA44240063}" type="pres">
      <dgm:prSet presAssocID="{1631C695-1C5D-498C-9A92-4603AE1E9DAE}" presName="centerShape" presStyleLbl="node0" presStyleIdx="0" presStyleCnt="1"/>
      <dgm:spPr/>
      <dgm:t>
        <a:bodyPr/>
        <a:lstStyle/>
        <a:p>
          <a:endParaRPr lang="es-ES"/>
        </a:p>
      </dgm:t>
    </dgm:pt>
    <dgm:pt modelId="{7873C49C-7C45-4358-8890-8E1518272615}" type="pres">
      <dgm:prSet presAssocID="{18D90BE6-F5C2-431F-873D-63E71BC5095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6F0FF-889F-4147-B25F-0036413BFF00}" type="pres">
      <dgm:prSet presAssocID="{18D90BE6-F5C2-431F-873D-63E71BC50957}" presName="dummy" presStyleCnt="0"/>
      <dgm:spPr/>
    </dgm:pt>
    <dgm:pt modelId="{9152A6C5-AE67-496C-A564-AE81CB8C716E}" type="pres">
      <dgm:prSet presAssocID="{BFDF0DD5-EBE5-4223-BEA0-769228B6C52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11CA69D-7EC0-4026-A112-BDB72666E9D7}" type="pres">
      <dgm:prSet presAssocID="{8BE6F84C-4A82-4F84-BECC-18F0B990A8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4ACB70-1EE0-4B27-AB0A-C61AE6EF4D11}" type="pres">
      <dgm:prSet presAssocID="{8BE6F84C-4A82-4F84-BECC-18F0B990A890}" presName="dummy" presStyleCnt="0"/>
      <dgm:spPr/>
    </dgm:pt>
    <dgm:pt modelId="{41C3F63A-F5D8-4E08-ACC8-1BC1728395F4}" type="pres">
      <dgm:prSet presAssocID="{FA12CABB-46B5-43C1-BEB1-73B32FC1A9B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3FFF11C-6AB3-4747-B8AB-C122BA43B780}" type="pres">
      <dgm:prSet presAssocID="{3ED7D560-AD9A-47F8-A4B5-5680B37312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647DE-E8CE-4FCB-85FD-21B1E7AFBAD5}" type="pres">
      <dgm:prSet presAssocID="{3ED7D560-AD9A-47F8-A4B5-5680B373128B}" presName="dummy" presStyleCnt="0"/>
      <dgm:spPr/>
    </dgm:pt>
    <dgm:pt modelId="{683903B8-C69C-4673-9469-265B467CF256}" type="pres">
      <dgm:prSet presAssocID="{39C324A1-6928-47C3-93D7-F638677F5DA4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45540C1-69C3-4482-ACCF-3FEF7B077CA3}" type="presOf" srcId="{BFDF0DD5-EBE5-4223-BEA0-769228B6C522}" destId="{9152A6C5-AE67-496C-A564-AE81CB8C716E}" srcOrd="0" destOrd="0" presId="urn:microsoft.com/office/officeart/2005/8/layout/radial6"/>
    <dgm:cxn modelId="{9AFAD29C-4493-49A4-8978-3CFD7AB6A428}" type="presOf" srcId="{3ED7D560-AD9A-47F8-A4B5-5680B373128B}" destId="{23FFF11C-6AB3-4747-B8AB-C122BA43B780}" srcOrd="0" destOrd="0" presId="urn:microsoft.com/office/officeart/2005/8/layout/radial6"/>
    <dgm:cxn modelId="{BA824341-2AB8-4D21-BE96-E9B49969EC88}" type="presOf" srcId="{39C324A1-6928-47C3-93D7-F638677F5DA4}" destId="{683903B8-C69C-4673-9469-265B467CF256}" srcOrd="0" destOrd="0" presId="urn:microsoft.com/office/officeart/2005/8/layout/radial6"/>
    <dgm:cxn modelId="{A3A16D21-3788-4B24-9DB2-B18E9BF5861A}" type="presOf" srcId="{1631C695-1C5D-498C-9A92-4603AE1E9DAE}" destId="{4290AB54-D94C-4CBA-A18F-B1AA44240063}" srcOrd="0" destOrd="0" presId="urn:microsoft.com/office/officeart/2005/8/layout/radial6"/>
    <dgm:cxn modelId="{8870A37F-848A-4EDD-B958-48A257398F7E}" srcId="{1631C695-1C5D-498C-9A92-4603AE1E9DAE}" destId="{18D90BE6-F5C2-431F-873D-63E71BC50957}" srcOrd="0" destOrd="0" parTransId="{FDADAF0C-E074-4527-B77B-79954A852D42}" sibTransId="{BFDF0DD5-EBE5-4223-BEA0-769228B6C522}"/>
    <dgm:cxn modelId="{80291593-A19D-4ABE-B23B-75E3B914E974}" srcId="{1631C695-1C5D-498C-9A92-4603AE1E9DAE}" destId="{8BE6F84C-4A82-4F84-BECC-18F0B990A890}" srcOrd="1" destOrd="0" parTransId="{3D03364A-52E7-4955-80C1-AF5CEFBC2EC8}" sibTransId="{FA12CABB-46B5-43C1-BEB1-73B32FC1A9BC}"/>
    <dgm:cxn modelId="{F9A09C42-DD53-4214-B965-CE51B511ADA3}" type="presOf" srcId="{FA12CABB-46B5-43C1-BEB1-73B32FC1A9BC}" destId="{41C3F63A-F5D8-4E08-ACC8-1BC1728395F4}" srcOrd="0" destOrd="0" presId="urn:microsoft.com/office/officeart/2005/8/layout/radial6"/>
    <dgm:cxn modelId="{AB64673E-2467-4E01-A13A-B46BCF874BCC}" srcId="{1631C695-1C5D-498C-9A92-4603AE1E9DAE}" destId="{3ED7D560-AD9A-47F8-A4B5-5680B373128B}" srcOrd="2" destOrd="0" parTransId="{932F0C31-75A6-4ACB-8EF9-220AE4B90824}" sibTransId="{39C324A1-6928-47C3-93D7-F638677F5DA4}"/>
    <dgm:cxn modelId="{AD50309B-B407-4456-835C-D829B6061BCB}" type="presOf" srcId="{8BE6F84C-4A82-4F84-BECC-18F0B990A890}" destId="{B11CA69D-7EC0-4026-A112-BDB72666E9D7}" srcOrd="0" destOrd="0" presId="urn:microsoft.com/office/officeart/2005/8/layout/radial6"/>
    <dgm:cxn modelId="{F98A7C5D-ABF6-49D3-BB84-EBB1A89FB9AD}" type="presOf" srcId="{A2E6CFE3-70C5-4B60-8671-94E5C0DA2C7E}" destId="{5DDB53E2-B06F-46DC-B8B4-7F7F89B516D2}" srcOrd="0" destOrd="0" presId="urn:microsoft.com/office/officeart/2005/8/layout/radial6"/>
    <dgm:cxn modelId="{744B0876-F6D0-43EE-AC2D-53778CD0FA8C}" srcId="{A2E6CFE3-70C5-4B60-8671-94E5C0DA2C7E}" destId="{1631C695-1C5D-498C-9A92-4603AE1E9DAE}" srcOrd="0" destOrd="0" parTransId="{0C21526B-B3A3-411B-8E20-1F141EF6FFD3}" sibTransId="{8CC371E0-3E8A-4DC5-90FF-23A6F200490F}"/>
    <dgm:cxn modelId="{098FFB2C-E1B7-4702-8074-CFEC1F9B3BB3}" type="presOf" srcId="{18D90BE6-F5C2-431F-873D-63E71BC50957}" destId="{7873C49C-7C45-4358-8890-8E1518272615}" srcOrd="0" destOrd="0" presId="urn:microsoft.com/office/officeart/2005/8/layout/radial6"/>
    <dgm:cxn modelId="{51B81B10-FBEE-4822-AE30-2CCCBEE8CCD0}" type="presParOf" srcId="{5DDB53E2-B06F-46DC-B8B4-7F7F89B516D2}" destId="{4290AB54-D94C-4CBA-A18F-B1AA44240063}" srcOrd="0" destOrd="0" presId="urn:microsoft.com/office/officeart/2005/8/layout/radial6"/>
    <dgm:cxn modelId="{85A94CB0-F6B1-431D-AF1C-B656FBEABD1D}" type="presParOf" srcId="{5DDB53E2-B06F-46DC-B8B4-7F7F89B516D2}" destId="{7873C49C-7C45-4358-8890-8E1518272615}" srcOrd="1" destOrd="0" presId="urn:microsoft.com/office/officeart/2005/8/layout/radial6"/>
    <dgm:cxn modelId="{945ED7C9-51C6-41AF-AD09-77234153F4C6}" type="presParOf" srcId="{5DDB53E2-B06F-46DC-B8B4-7F7F89B516D2}" destId="{F396F0FF-889F-4147-B25F-0036413BFF00}" srcOrd="2" destOrd="0" presId="urn:microsoft.com/office/officeart/2005/8/layout/radial6"/>
    <dgm:cxn modelId="{13782AA3-46F1-43B5-9F85-9B6E5FCC4693}" type="presParOf" srcId="{5DDB53E2-B06F-46DC-B8B4-7F7F89B516D2}" destId="{9152A6C5-AE67-496C-A564-AE81CB8C716E}" srcOrd="3" destOrd="0" presId="urn:microsoft.com/office/officeart/2005/8/layout/radial6"/>
    <dgm:cxn modelId="{89D7D5A9-ED03-4588-B367-448E51D356E5}" type="presParOf" srcId="{5DDB53E2-B06F-46DC-B8B4-7F7F89B516D2}" destId="{B11CA69D-7EC0-4026-A112-BDB72666E9D7}" srcOrd="4" destOrd="0" presId="urn:microsoft.com/office/officeart/2005/8/layout/radial6"/>
    <dgm:cxn modelId="{BB5460B7-EC4B-4863-B989-93011E4FE7B5}" type="presParOf" srcId="{5DDB53E2-B06F-46DC-B8B4-7F7F89B516D2}" destId="{954ACB70-1EE0-4B27-AB0A-C61AE6EF4D11}" srcOrd="5" destOrd="0" presId="urn:microsoft.com/office/officeart/2005/8/layout/radial6"/>
    <dgm:cxn modelId="{39AE9D8C-706D-4A23-AC7A-D1C246C531D1}" type="presParOf" srcId="{5DDB53E2-B06F-46DC-B8B4-7F7F89B516D2}" destId="{41C3F63A-F5D8-4E08-ACC8-1BC1728395F4}" srcOrd="6" destOrd="0" presId="urn:microsoft.com/office/officeart/2005/8/layout/radial6"/>
    <dgm:cxn modelId="{B511A4C2-581D-4F61-B5C0-7F93737FC5C8}" type="presParOf" srcId="{5DDB53E2-B06F-46DC-B8B4-7F7F89B516D2}" destId="{23FFF11C-6AB3-4747-B8AB-C122BA43B780}" srcOrd="7" destOrd="0" presId="urn:microsoft.com/office/officeart/2005/8/layout/radial6"/>
    <dgm:cxn modelId="{51BA0ADF-A457-475E-82E2-68376734AEE8}" type="presParOf" srcId="{5DDB53E2-B06F-46DC-B8B4-7F7F89B516D2}" destId="{801647DE-E8CE-4FCB-85FD-21B1E7AFBAD5}" srcOrd="8" destOrd="0" presId="urn:microsoft.com/office/officeart/2005/8/layout/radial6"/>
    <dgm:cxn modelId="{5E1F2261-E1F5-4FF5-BBB4-CBF5DA4104E6}" type="presParOf" srcId="{5DDB53E2-B06F-46DC-B8B4-7F7F89B516D2}" destId="{683903B8-C69C-4673-9469-265B467CF25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9C3B173-54EB-4A40-822E-B94A0B6D1824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964EFE-5F1C-45E5-9BD7-8002A0103F54}">
      <dgm:prSet phldrT="[Texto]"/>
      <dgm:spPr/>
      <dgm:t>
        <a:bodyPr/>
        <a:lstStyle/>
        <a:p>
          <a:r>
            <a:rPr lang="es-MX" dirty="0" smtClean="0"/>
            <a:t>¿Quiénes pueden ser parte de los comités?</a:t>
          </a:r>
          <a:endParaRPr lang="es-MX" dirty="0"/>
        </a:p>
      </dgm:t>
    </dgm:pt>
    <dgm:pt modelId="{05F4368A-7B73-4687-A15D-93F856101127}" type="parTrans" cxnId="{80762B1E-09D0-420B-98D4-F3C3439251D6}">
      <dgm:prSet/>
      <dgm:spPr/>
      <dgm:t>
        <a:bodyPr/>
        <a:lstStyle/>
        <a:p>
          <a:endParaRPr lang="es-MX"/>
        </a:p>
      </dgm:t>
    </dgm:pt>
    <dgm:pt modelId="{37579100-AA29-4846-B601-10F5F0FA2125}" type="sibTrans" cxnId="{80762B1E-09D0-420B-98D4-F3C3439251D6}">
      <dgm:prSet/>
      <dgm:spPr/>
      <dgm:t>
        <a:bodyPr/>
        <a:lstStyle/>
        <a:p>
          <a:endParaRPr lang="es-MX"/>
        </a:p>
      </dgm:t>
    </dgm:pt>
    <dgm:pt modelId="{B1AC7B69-7E1B-4774-A24E-1A8A2E665F79}">
      <dgm:prSet phldrT="[Texto]"/>
      <dgm:spPr/>
      <dgm:t>
        <a:bodyPr/>
        <a:lstStyle/>
        <a:p>
          <a:r>
            <a:rPr lang="es-MX" dirty="0" smtClean="0"/>
            <a:t>Todo el personal Beneficiario del Programa</a:t>
          </a:r>
          <a:endParaRPr lang="es-MX" dirty="0"/>
        </a:p>
      </dgm:t>
    </dgm:pt>
    <dgm:pt modelId="{81CC5F90-8CBB-40B0-B3CD-59B7FDF2A6A2}" type="parTrans" cxnId="{B67CFC2B-DB75-4163-BE01-3EED9C010AFE}">
      <dgm:prSet/>
      <dgm:spPr/>
      <dgm:t>
        <a:bodyPr/>
        <a:lstStyle/>
        <a:p>
          <a:endParaRPr lang="es-MX"/>
        </a:p>
      </dgm:t>
    </dgm:pt>
    <dgm:pt modelId="{2A912EAD-0647-42CA-B2D9-3D379304BC95}" type="sibTrans" cxnId="{B67CFC2B-DB75-4163-BE01-3EED9C010AFE}">
      <dgm:prSet/>
      <dgm:spPr/>
      <dgm:t>
        <a:bodyPr/>
        <a:lstStyle/>
        <a:p>
          <a:endParaRPr lang="es-MX"/>
        </a:p>
      </dgm:t>
    </dgm:pt>
    <dgm:pt modelId="{9B6C5473-7D02-4F5A-8A78-FDC381770B20}">
      <dgm:prSet phldrT="[Texto]"/>
      <dgm:spPr/>
      <dgm:t>
        <a:bodyPr/>
        <a:lstStyle/>
        <a:p>
          <a:r>
            <a:rPr lang="es-MX" dirty="0" smtClean="0"/>
            <a:t>Conozcan los objetivos y beneficios de la Contraloría Social</a:t>
          </a:r>
          <a:endParaRPr lang="es-MX" dirty="0"/>
        </a:p>
      </dgm:t>
    </dgm:pt>
    <dgm:pt modelId="{50219EEA-42F3-4004-926F-EFDCF40FC39F}" type="parTrans" cxnId="{044CDFF2-272C-422B-965D-FBC8F6B31283}">
      <dgm:prSet/>
      <dgm:spPr/>
      <dgm:t>
        <a:bodyPr/>
        <a:lstStyle/>
        <a:p>
          <a:endParaRPr lang="es-MX"/>
        </a:p>
      </dgm:t>
    </dgm:pt>
    <dgm:pt modelId="{3C462B01-9C5C-4ACD-B7D0-2CA7CD5718B5}" type="sibTrans" cxnId="{044CDFF2-272C-422B-965D-FBC8F6B31283}">
      <dgm:prSet/>
      <dgm:spPr/>
      <dgm:t>
        <a:bodyPr/>
        <a:lstStyle/>
        <a:p>
          <a:endParaRPr lang="es-MX"/>
        </a:p>
      </dgm:t>
    </dgm:pt>
    <dgm:pt modelId="{99E93A90-4F04-4316-8FB7-77B641B7C129}">
      <dgm:prSet phldrT="[Texto]"/>
      <dgm:spPr/>
      <dgm:t>
        <a:bodyPr/>
        <a:lstStyle/>
        <a:p>
          <a:r>
            <a:rPr lang="es-MX" dirty="0" smtClean="0"/>
            <a:t>De acuerdo a la Contraloría Social que se esta aplicando (Año 2017)</a:t>
          </a:r>
          <a:endParaRPr lang="es-MX" dirty="0"/>
        </a:p>
      </dgm:t>
    </dgm:pt>
    <dgm:pt modelId="{0E2DBCE4-6611-44C6-9259-B8119A5639A9}" type="parTrans" cxnId="{D94E8670-26A7-417F-AB85-40DE0E106043}">
      <dgm:prSet/>
      <dgm:spPr/>
      <dgm:t>
        <a:bodyPr/>
        <a:lstStyle/>
        <a:p>
          <a:endParaRPr lang="es-MX"/>
        </a:p>
      </dgm:t>
    </dgm:pt>
    <dgm:pt modelId="{571F7DD1-D227-44E9-B9B2-C1CD14C6575F}" type="sibTrans" cxnId="{D94E8670-26A7-417F-AB85-40DE0E106043}">
      <dgm:prSet/>
      <dgm:spPr/>
      <dgm:t>
        <a:bodyPr/>
        <a:lstStyle/>
        <a:p>
          <a:endParaRPr lang="es-MX"/>
        </a:p>
      </dgm:t>
    </dgm:pt>
    <dgm:pt modelId="{C13492EF-F944-461E-BAB2-75E9EAFFDB7E}">
      <dgm:prSet phldrT="[Texto]"/>
      <dgm:spPr/>
      <dgm:t>
        <a:bodyPr/>
        <a:lstStyle/>
        <a:p>
          <a:r>
            <a:rPr lang="es-MX" dirty="0" smtClean="0"/>
            <a:t>Que hayan recibido capacitación de la Contraloría Social</a:t>
          </a:r>
        </a:p>
      </dgm:t>
    </dgm:pt>
    <dgm:pt modelId="{7FBC970D-BF82-4E74-AEEC-720037933D94}" type="parTrans" cxnId="{C02D1E82-CA15-409D-AB17-9AC06D793FE4}">
      <dgm:prSet/>
      <dgm:spPr/>
      <dgm:t>
        <a:bodyPr/>
        <a:lstStyle/>
        <a:p>
          <a:endParaRPr lang="es-MX"/>
        </a:p>
      </dgm:t>
    </dgm:pt>
    <dgm:pt modelId="{56219516-672D-44DF-8C77-FB4E67A2ED71}" type="sibTrans" cxnId="{C02D1E82-CA15-409D-AB17-9AC06D793FE4}">
      <dgm:prSet/>
      <dgm:spPr/>
      <dgm:t>
        <a:bodyPr/>
        <a:lstStyle/>
        <a:p>
          <a:endParaRPr lang="es-MX"/>
        </a:p>
      </dgm:t>
    </dgm:pt>
    <dgm:pt modelId="{95410839-DC0C-46E7-A51A-C8B97A682955}" type="pres">
      <dgm:prSet presAssocID="{69C3B173-54EB-4A40-822E-B94A0B6D18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0AC0C4-E2BC-4AA8-8753-696543B8397B}" type="pres">
      <dgm:prSet presAssocID="{43964EFE-5F1C-45E5-9BD7-8002A0103F54}" presName="centerShape" presStyleLbl="node0" presStyleIdx="0" presStyleCnt="1"/>
      <dgm:spPr/>
      <dgm:t>
        <a:bodyPr/>
        <a:lstStyle/>
        <a:p>
          <a:endParaRPr lang="es-MX"/>
        </a:p>
      </dgm:t>
    </dgm:pt>
    <dgm:pt modelId="{190083A8-4823-4F12-9656-8C72219C24C0}" type="pres">
      <dgm:prSet presAssocID="{81CC5F90-8CBB-40B0-B3CD-59B7FDF2A6A2}" presName="parTrans" presStyleLbl="sibTrans2D1" presStyleIdx="0" presStyleCnt="4"/>
      <dgm:spPr/>
      <dgm:t>
        <a:bodyPr/>
        <a:lstStyle/>
        <a:p>
          <a:endParaRPr lang="es-MX"/>
        </a:p>
      </dgm:t>
    </dgm:pt>
    <dgm:pt modelId="{B2F81EFD-3C71-4D18-A46C-9C63C6B2CEB8}" type="pres">
      <dgm:prSet presAssocID="{81CC5F90-8CBB-40B0-B3CD-59B7FDF2A6A2}" presName="connectorText" presStyleLbl="sibTrans2D1" presStyleIdx="0" presStyleCnt="4"/>
      <dgm:spPr/>
      <dgm:t>
        <a:bodyPr/>
        <a:lstStyle/>
        <a:p>
          <a:endParaRPr lang="es-MX"/>
        </a:p>
      </dgm:t>
    </dgm:pt>
    <dgm:pt modelId="{047C36C5-1C38-4844-B2C9-52976782C77F}" type="pres">
      <dgm:prSet presAssocID="{B1AC7B69-7E1B-4774-A24E-1A8A2E665F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1DCB2E-FE50-49A7-9425-E917BA0ABA6C}" type="pres">
      <dgm:prSet presAssocID="{50219EEA-42F3-4004-926F-EFDCF40FC39F}" presName="parTrans" presStyleLbl="sibTrans2D1" presStyleIdx="1" presStyleCnt="4"/>
      <dgm:spPr/>
      <dgm:t>
        <a:bodyPr/>
        <a:lstStyle/>
        <a:p>
          <a:endParaRPr lang="es-MX"/>
        </a:p>
      </dgm:t>
    </dgm:pt>
    <dgm:pt modelId="{52F4F469-B872-463B-A5AD-2333BE161FD2}" type="pres">
      <dgm:prSet presAssocID="{50219EEA-42F3-4004-926F-EFDCF40FC39F}" presName="connectorText" presStyleLbl="sibTrans2D1" presStyleIdx="1" presStyleCnt="4"/>
      <dgm:spPr/>
      <dgm:t>
        <a:bodyPr/>
        <a:lstStyle/>
        <a:p>
          <a:endParaRPr lang="es-MX"/>
        </a:p>
      </dgm:t>
    </dgm:pt>
    <dgm:pt modelId="{E11A427F-652B-4501-AFAB-43676ACFFC7A}" type="pres">
      <dgm:prSet presAssocID="{9B6C5473-7D02-4F5A-8A78-FDC381770B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982FD2-542C-4037-8A44-5842B7DE2341}" type="pres">
      <dgm:prSet presAssocID="{0E2DBCE4-6611-44C6-9259-B8119A5639A9}" presName="parTrans" presStyleLbl="sibTrans2D1" presStyleIdx="2" presStyleCnt="4"/>
      <dgm:spPr/>
      <dgm:t>
        <a:bodyPr/>
        <a:lstStyle/>
        <a:p>
          <a:endParaRPr lang="es-MX"/>
        </a:p>
      </dgm:t>
    </dgm:pt>
    <dgm:pt modelId="{6A61FCE8-BA44-4327-B1EE-9BE5CB8D66B0}" type="pres">
      <dgm:prSet presAssocID="{0E2DBCE4-6611-44C6-9259-B8119A5639A9}" presName="connectorText" presStyleLbl="sibTrans2D1" presStyleIdx="2" presStyleCnt="4"/>
      <dgm:spPr/>
      <dgm:t>
        <a:bodyPr/>
        <a:lstStyle/>
        <a:p>
          <a:endParaRPr lang="es-MX"/>
        </a:p>
      </dgm:t>
    </dgm:pt>
    <dgm:pt modelId="{425CC5DA-22F0-478A-96E8-2D803D719D84}" type="pres">
      <dgm:prSet presAssocID="{99E93A90-4F04-4316-8FB7-77B641B7C1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D94632-93D8-42A0-B6A2-497667431384}" type="pres">
      <dgm:prSet presAssocID="{7FBC970D-BF82-4E74-AEEC-720037933D94}" presName="parTrans" presStyleLbl="sibTrans2D1" presStyleIdx="3" presStyleCnt="4"/>
      <dgm:spPr/>
      <dgm:t>
        <a:bodyPr/>
        <a:lstStyle/>
        <a:p>
          <a:endParaRPr lang="es-MX"/>
        </a:p>
      </dgm:t>
    </dgm:pt>
    <dgm:pt modelId="{027BC993-BEA0-46B0-97EB-34831B3F25B8}" type="pres">
      <dgm:prSet presAssocID="{7FBC970D-BF82-4E74-AEEC-720037933D94}" presName="connectorText" presStyleLbl="sibTrans2D1" presStyleIdx="3" presStyleCnt="4"/>
      <dgm:spPr/>
      <dgm:t>
        <a:bodyPr/>
        <a:lstStyle/>
        <a:p>
          <a:endParaRPr lang="es-MX"/>
        </a:p>
      </dgm:t>
    </dgm:pt>
    <dgm:pt modelId="{5B74386D-1B68-4921-AC10-F95B29CFD390}" type="pres">
      <dgm:prSet presAssocID="{C13492EF-F944-461E-BAB2-75E9EAFFDB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394658-E680-4DA8-A8C7-2526039A4D38}" type="presOf" srcId="{B1AC7B69-7E1B-4774-A24E-1A8A2E665F79}" destId="{047C36C5-1C38-4844-B2C9-52976782C77F}" srcOrd="0" destOrd="0" presId="urn:microsoft.com/office/officeart/2005/8/layout/radial5"/>
    <dgm:cxn modelId="{C02D1E82-CA15-409D-AB17-9AC06D793FE4}" srcId="{43964EFE-5F1C-45E5-9BD7-8002A0103F54}" destId="{C13492EF-F944-461E-BAB2-75E9EAFFDB7E}" srcOrd="3" destOrd="0" parTransId="{7FBC970D-BF82-4E74-AEEC-720037933D94}" sibTransId="{56219516-672D-44DF-8C77-FB4E67A2ED71}"/>
    <dgm:cxn modelId="{C72FECF6-C3AA-4D35-AF4B-03E392474A2F}" type="presOf" srcId="{0E2DBCE4-6611-44C6-9259-B8119A5639A9}" destId="{DD982FD2-542C-4037-8A44-5842B7DE2341}" srcOrd="0" destOrd="0" presId="urn:microsoft.com/office/officeart/2005/8/layout/radial5"/>
    <dgm:cxn modelId="{8D5AB062-7207-4362-8A59-5EDDD7B632EB}" type="presOf" srcId="{69C3B173-54EB-4A40-822E-B94A0B6D1824}" destId="{95410839-DC0C-46E7-A51A-C8B97A682955}" srcOrd="0" destOrd="0" presId="urn:microsoft.com/office/officeart/2005/8/layout/radial5"/>
    <dgm:cxn modelId="{D94E8670-26A7-417F-AB85-40DE0E106043}" srcId="{43964EFE-5F1C-45E5-9BD7-8002A0103F54}" destId="{99E93A90-4F04-4316-8FB7-77B641B7C129}" srcOrd="2" destOrd="0" parTransId="{0E2DBCE4-6611-44C6-9259-B8119A5639A9}" sibTransId="{571F7DD1-D227-44E9-B9B2-C1CD14C6575F}"/>
    <dgm:cxn modelId="{C437B7DE-91D0-4C57-AB58-290D4C222D4D}" type="presOf" srcId="{81CC5F90-8CBB-40B0-B3CD-59B7FDF2A6A2}" destId="{190083A8-4823-4F12-9656-8C72219C24C0}" srcOrd="0" destOrd="0" presId="urn:microsoft.com/office/officeart/2005/8/layout/radial5"/>
    <dgm:cxn modelId="{08F5AFE1-578F-4D70-BDDF-1DF51868DDD4}" type="presOf" srcId="{43964EFE-5F1C-45E5-9BD7-8002A0103F54}" destId="{550AC0C4-E2BC-4AA8-8753-696543B8397B}" srcOrd="0" destOrd="0" presId="urn:microsoft.com/office/officeart/2005/8/layout/radial5"/>
    <dgm:cxn modelId="{044CDFF2-272C-422B-965D-FBC8F6B31283}" srcId="{43964EFE-5F1C-45E5-9BD7-8002A0103F54}" destId="{9B6C5473-7D02-4F5A-8A78-FDC381770B20}" srcOrd="1" destOrd="0" parTransId="{50219EEA-42F3-4004-926F-EFDCF40FC39F}" sibTransId="{3C462B01-9C5C-4ACD-B7D0-2CA7CD5718B5}"/>
    <dgm:cxn modelId="{1DE2C358-213B-4326-A9DA-3B83793A07E6}" type="presOf" srcId="{C13492EF-F944-461E-BAB2-75E9EAFFDB7E}" destId="{5B74386D-1B68-4921-AC10-F95B29CFD390}" srcOrd="0" destOrd="0" presId="urn:microsoft.com/office/officeart/2005/8/layout/radial5"/>
    <dgm:cxn modelId="{39AD2478-04FD-4E3C-9A26-864F44E8E9C3}" type="presOf" srcId="{7FBC970D-BF82-4E74-AEEC-720037933D94}" destId="{3FD94632-93D8-42A0-B6A2-497667431384}" srcOrd="0" destOrd="0" presId="urn:microsoft.com/office/officeart/2005/8/layout/radial5"/>
    <dgm:cxn modelId="{C2EFE283-1807-4047-B6A6-B7B69CE39009}" type="presOf" srcId="{81CC5F90-8CBB-40B0-B3CD-59B7FDF2A6A2}" destId="{B2F81EFD-3C71-4D18-A46C-9C63C6B2CEB8}" srcOrd="1" destOrd="0" presId="urn:microsoft.com/office/officeart/2005/8/layout/radial5"/>
    <dgm:cxn modelId="{1054D34B-034A-4025-B00E-B28BF98B00D5}" type="presOf" srcId="{7FBC970D-BF82-4E74-AEEC-720037933D94}" destId="{027BC993-BEA0-46B0-97EB-34831B3F25B8}" srcOrd="1" destOrd="0" presId="urn:microsoft.com/office/officeart/2005/8/layout/radial5"/>
    <dgm:cxn modelId="{A814E856-1419-4445-A0F0-4949C103BA79}" type="presOf" srcId="{9B6C5473-7D02-4F5A-8A78-FDC381770B20}" destId="{E11A427F-652B-4501-AFAB-43676ACFFC7A}" srcOrd="0" destOrd="0" presId="urn:microsoft.com/office/officeart/2005/8/layout/radial5"/>
    <dgm:cxn modelId="{A86168D2-CAE9-4256-849C-954FA9994733}" type="presOf" srcId="{50219EEA-42F3-4004-926F-EFDCF40FC39F}" destId="{EE1DCB2E-FE50-49A7-9425-E917BA0ABA6C}" srcOrd="0" destOrd="0" presId="urn:microsoft.com/office/officeart/2005/8/layout/radial5"/>
    <dgm:cxn modelId="{DB2D4921-B807-4C91-B450-12FF4D249C5E}" type="presOf" srcId="{50219EEA-42F3-4004-926F-EFDCF40FC39F}" destId="{52F4F469-B872-463B-A5AD-2333BE161FD2}" srcOrd="1" destOrd="0" presId="urn:microsoft.com/office/officeart/2005/8/layout/radial5"/>
    <dgm:cxn modelId="{80762B1E-09D0-420B-98D4-F3C3439251D6}" srcId="{69C3B173-54EB-4A40-822E-B94A0B6D1824}" destId="{43964EFE-5F1C-45E5-9BD7-8002A0103F54}" srcOrd="0" destOrd="0" parTransId="{05F4368A-7B73-4687-A15D-93F856101127}" sibTransId="{37579100-AA29-4846-B601-10F5F0FA2125}"/>
    <dgm:cxn modelId="{46A41A4F-B3BE-49D5-8E05-702DD3DDD9EE}" type="presOf" srcId="{0E2DBCE4-6611-44C6-9259-B8119A5639A9}" destId="{6A61FCE8-BA44-4327-B1EE-9BE5CB8D66B0}" srcOrd="1" destOrd="0" presId="urn:microsoft.com/office/officeart/2005/8/layout/radial5"/>
    <dgm:cxn modelId="{155EBFAC-D6B9-49F8-8908-6490C5F345A1}" type="presOf" srcId="{99E93A90-4F04-4316-8FB7-77B641B7C129}" destId="{425CC5DA-22F0-478A-96E8-2D803D719D84}" srcOrd="0" destOrd="0" presId="urn:microsoft.com/office/officeart/2005/8/layout/radial5"/>
    <dgm:cxn modelId="{B67CFC2B-DB75-4163-BE01-3EED9C010AFE}" srcId="{43964EFE-5F1C-45E5-9BD7-8002A0103F54}" destId="{B1AC7B69-7E1B-4774-A24E-1A8A2E665F79}" srcOrd="0" destOrd="0" parTransId="{81CC5F90-8CBB-40B0-B3CD-59B7FDF2A6A2}" sibTransId="{2A912EAD-0647-42CA-B2D9-3D379304BC95}"/>
    <dgm:cxn modelId="{7EBEFFF0-6E03-4CCD-9512-656C8CFF1B71}" type="presParOf" srcId="{95410839-DC0C-46E7-A51A-C8B97A682955}" destId="{550AC0C4-E2BC-4AA8-8753-696543B8397B}" srcOrd="0" destOrd="0" presId="urn:microsoft.com/office/officeart/2005/8/layout/radial5"/>
    <dgm:cxn modelId="{3EFD6C52-18E0-492C-AD67-9A84EDF99489}" type="presParOf" srcId="{95410839-DC0C-46E7-A51A-C8B97A682955}" destId="{190083A8-4823-4F12-9656-8C72219C24C0}" srcOrd="1" destOrd="0" presId="urn:microsoft.com/office/officeart/2005/8/layout/radial5"/>
    <dgm:cxn modelId="{7A0FD96B-A2EF-4390-B214-ECB78BEB353E}" type="presParOf" srcId="{190083A8-4823-4F12-9656-8C72219C24C0}" destId="{B2F81EFD-3C71-4D18-A46C-9C63C6B2CEB8}" srcOrd="0" destOrd="0" presId="urn:microsoft.com/office/officeart/2005/8/layout/radial5"/>
    <dgm:cxn modelId="{C90C821A-9AC2-4E87-920A-3467AA622B9F}" type="presParOf" srcId="{95410839-DC0C-46E7-A51A-C8B97A682955}" destId="{047C36C5-1C38-4844-B2C9-52976782C77F}" srcOrd="2" destOrd="0" presId="urn:microsoft.com/office/officeart/2005/8/layout/radial5"/>
    <dgm:cxn modelId="{AB5FD7BB-7B15-4E09-817B-39D5EDE3E5A1}" type="presParOf" srcId="{95410839-DC0C-46E7-A51A-C8B97A682955}" destId="{EE1DCB2E-FE50-49A7-9425-E917BA0ABA6C}" srcOrd="3" destOrd="0" presId="urn:microsoft.com/office/officeart/2005/8/layout/radial5"/>
    <dgm:cxn modelId="{CBCAA2BD-0C59-4CBB-B14D-4F85548A2E64}" type="presParOf" srcId="{EE1DCB2E-FE50-49A7-9425-E917BA0ABA6C}" destId="{52F4F469-B872-463B-A5AD-2333BE161FD2}" srcOrd="0" destOrd="0" presId="urn:microsoft.com/office/officeart/2005/8/layout/radial5"/>
    <dgm:cxn modelId="{62347AE6-BC4A-4C84-920C-1BB5CAD57322}" type="presParOf" srcId="{95410839-DC0C-46E7-A51A-C8B97A682955}" destId="{E11A427F-652B-4501-AFAB-43676ACFFC7A}" srcOrd="4" destOrd="0" presId="urn:microsoft.com/office/officeart/2005/8/layout/radial5"/>
    <dgm:cxn modelId="{AFC7ED4A-16A0-4466-963E-A7B639769AA8}" type="presParOf" srcId="{95410839-DC0C-46E7-A51A-C8B97A682955}" destId="{DD982FD2-542C-4037-8A44-5842B7DE2341}" srcOrd="5" destOrd="0" presId="urn:microsoft.com/office/officeart/2005/8/layout/radial5"/>
    <dgm:cxn modelId="{549DEDAF-59C8-4308-A6B4-AEA318E56348}" type="presParOf" srcId="{DD982FD2-542C-4037-8A44-5842B7DE2341}" destId="{6A61FCE8-BA44-4327-B1EE-9BE5CB8D66B0}" srcOrd="0" destOrd="0" presId="urn:microsoft.com/office/officeart/2005/8/layout/radial5"/>
    <dgm:cxn modelId="{AD96BCE7-BDCB-4C64-BC1E-221FC5EB022D}" type="presParOf" srcId="{95410839-DC0C-46E7-A51A-C8B97A682955}" destId="{425CC5DA-22F0-478A-96E8-2D803D719D84}" srcOrd="6" destOrd="0" presId="urn:microsoft.com/office/officeart/2005/8/layout/radial5"/>
    <dgm:cxn modelId="{AB9CBAF2-E101-4AA4-856C-410DE8EEB4BF}" type="presParOf" srcId="{95410839-DC0C-46E7-A51A-C8B97A682955}" destId="{3FD94632-93D8-42A0-B6A2-497667431384}" srcOrd="7" destOrd="0" presId="urn:microsoft.com/office/officeart/2005/8/layout/radial5"/>
    <dgm:cxn modelId="{E20FDCA6-8ECD-4F0F-80F4-465C1C0D795B}" type="presParOf" srcId="{3FD94632-93D8-42A0-B6A2-497667431384}" destId="{027BC993-BEA0-46B0-97EB-34831B3F25B8}" srcOrd="0" destOrd="0" presId="urn:microsoft.com/office/officeart/2005/8/layout/radial5"/>
    <dgm:cxn modelId="{4716C777-4963-429D-8531-B376366FE03B}" type="presParOf" srcId="{95410839-DC0C-46E7-A51A-C8B97A682955}" destId="{5B74386D-1B68-4921-AC10-F95B29CFD39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CD6323-1D15-4A62-B89A-163EE877763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5CA9903-4E59-4A13-B759-94E2E5BE4A21}">
      <dgm:prSet phldrT="[Texto]" custT="1"/>
      <dgm:spPr/>
      <dgm:t>
        <a:bodyPr/>
        <a:lstStyle/>
        <a:p>
          <a:r>
            <a:rPr lang="es-ES" sz="4400" dirty="0" err="1" smtClean="0"/>
            <a:t>TecNM</a:t>
          </a:r>
          <a:endParaRPr lang="es-ES" sz="4400" dirty="0"/>
        </a:p>
      </dgm:t>
    </dgm:pt>
    <dgm:pt modelId="{6C0BF3F5-DF4F-4770-9218-C58FF223ED0A}" type="parTrans" cxnId="{80773DB9-A06B-49CE-897D-89A1B0178439}">
      <dgm:prSet/>
      <dgm:spPr/>
      <dgm:t>
        <a:bodyPr/>
        <a:lstStyle/>
        <a:p>
          <a:endParaRPr lang="es-ES"/>
        </a:p>
      </dgm:t>
    </dgm:pt>
    <dgm:pt modelId="{0ADB8E50-FF25-4B1B-99FA-B44C6FE925F6}" type="sibTrans" cxnId="{80773DB9-A06B-49CE-897D-89A1B0178439}">
      <dgm:prSet/>
      <dgm:spPr/>
      <dgm:t>
        <a:bodyPr/>
        <a:lstStyle/>
        <a:p>
          <a:endParaRPr lang="es-ES"/>
        </a:p>
      </dgm:t>
    </dgm:pt>
    <dgm:pt modelId="{B6B803DB-55D9-4CD1-A8BB-459713E4A811}">
      <dgm:prSet phldrT="[Texto]" custT="1"/>
      <dgm:spPr/>
      <dgm:t>
        <a:bodyPr/>
        <a:lstStyle/>
        <a:p>
          <a:r>
            <a:rPr lang="es-ES" sz="2500" dirty="0" smtClean="0"/>
            <a:t>Ejecutora</a:t>
          </a:r>
          <a:endParaRPr lang="es-ES" sz="2500" dirty="0"/>
        </a:p>
      </dgm:t>
    </dgm:pt>
    <dgm:pt modelId="{AA47F577-84C6-4F76-8E19-A829FD5892E8}" type="parTrans" cxnId="{38315AC3-CE3B-46EC-A8AD-0399F13E53DF}">
      <dgm:prSet/>
      <dgm:spPr/>
      <dgm:t>
        <a:bodyPr/>
        <a:lstStyle/>
        <a:p>
          <a:endParaRPr lang="es-ES"/>
        </a:p>
      </dgm:t>
    </dgm:pt>
    <dgm:pt modelId="{24976156-9ABA-4AEE-B861-A12B29662D0A}" type="sibTrans" cxnId="{38315AC3-CE3B-46EC-A8AD-0399F13E53DF}">
      <dgm:prSet/>
      <dgm:spPr/>
      <dgm:t>
        <a:bodyPr/>
        <a:lstStyle/>
        <a:p>
          <a:endParaRPr lang="es-ES"/>
        </a:p>
      </dgm:t>
    </dgm:pt>
    <dgm:pt modelId="{670E9A82-DD91-4AB1-9E22-FBC3CE13020E}">
      <dgm:prSet phldrT="[Texto]"/>
      <dgm:spPr/>
      <dgm:t>
        <a:bodyPr/>
        <a:lstStyle/>
        <a:p>
          <a:r>
            <a:rPr lang="es-ES" dirty="0" smtClean="0"/>
            <a:t>Beneficiarios/</a:t>
          </a:r>
        </a:p>
        <a:p>
          <a:r>
            <a:rPr lang="es-ES" dirty="0" smtClean="0"/>
            <a:t>Comités</a:t>
          </a:r>
          <a:endParaRPr lang="es-ES" dirty="0"/>
        </a:p>
      </dgm:t>
    </dgm:pt>
    <dgm:pt modelId="{1C4933B2-DF87-4803-A70C-0DF5D6340C0D}" type="parTrans" cxnId="{2B554133-4EBB-4C16-9B6B-C8AB233AE4D3}">
      <dgm:prSet/>
      <dgm:spPr/>
      <dgm:t>
        <a:bodyPr/>
        <a:lstStyle/>
        <a:p>
          <a:endParaRPr lang="es-ES"/>
        </a:p>
      </dgm:t>
    </dgm:pt>
    <dgm:pt modelId="{8E765C8C-E42E-4254-8544-B5FF02E23513}" type="sibTrans" cxnId="{2B554133-4EBB-4C16-9B6B-C8AB233AE4D3}">
      <dgm:prSet/>
      <dgm:spPr/>
      <dgm:t>
        <a:bodyPr/>
        <a:lstStyle/>
        <a:p>
          <a:endParaRPr lang="es-ES"/>
        </a:p>
      </dgm:t>
    </dgm:pt>
    <dgm:pt modelId="{4116CF99-5612-41C2-B150-506D4AA2E2F4}" type="pres">
      <dgm:prSet presAssocID="{50CD6323-1D15-4A62-B89A-163EE877763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41132C6-C031-47EC-BEC8-B1DA272DC423}" type="pres">
      <dgm:prSet presAssocID="{25CA9903-4E59-4A13-B759-94E2E5BE4A21}" presName="gear1" presStyleLbl="node1" presStyleIdx="0" presStyleCnt="3" custLinFactNeighborX="4342" custLinFactNeighborY="158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170127-30D4-4B28-97B3-5537238F0470}" type="pres">
      <dgm:prSet presAssocID="{25CA9903-4E59-4A13-B759-94E2E5BE4A21}" presName="gear1srcNode" presStyleLbl="node1" presStyleIdx="0" presStyleCnt="3"/>
      <dgm:spPr/>
      <dgm:t>
        <a:bodyPr/>
        <a:lstStyle/>
        <a:p>
          <a:endParaRPr lang="es-MX"/>
        </a:p>
      </dgm:t>
    </dgm:pt>
    <dgm:pt modelId="{2210E876-C69F-40D8-B969-6E69614399B3}" type="pres">
      <dgm:prSet presAssocID="{25CA9903-4E59-4A13-B759-94E2E5BE4A21}" presName="gear1dstNode" presStyleLbl="node1" presStyleIdx="0" presStyleCnt="3"/>
      <dgm:spPr/>
      <dgm:t>
        <a:bodyPr/>
        <a:lstStyle/>
        <a:p>
          <a:endParaRPr lang="es-MX"/>
        </a:p>
      </dgm:t>
    </dgm:pt>
    <dgm:pt modelId="{3FA36C74-A750-4A01-829E-9A3127B8AB5C}" type="pres">
      <dgm:prSet presAssocID="{B6B803DB-55D9-4CD1-A8BB-459713E4A811}" presName="gear2" presStyleLbl="node1" presStyleIdx="1" presStyleCnt="3" custScaleX="128689" custScaleY="123769" custLinFactNeighborX="-35422" custLinFactNeighborY="4258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99A872-653D-4EE0-8703-6F76780DC849}" type="pres">
      <dgm:prSet presAssocID="{B6B803DB-55D9-4CD1-A8BB-459713E4A811}" presName="gear2srcNode" presStyleLbl="node1" presStyleIdx="1" presStyleCnt="3"/>
      <dgm:spPr/>
      <dgm:t>
        <a:bodyPr/>
        <a:lstStyle/>
        <a:p>
          <a:endParaRPr lang="es-MX"/>
        </a:p>
      </dgm:t>
    </dgm:pt>
    <dgm:pt modelId="{175C3BC7-86C4-4661-A361-2D8B0C46CAB2}" type="pres">
      <dgm:prSet presAssocID="{B6B803DB-55D9-4CD1-A8BB-459713E4A811}" presName="gear2dstNode" presStyleLbl="node1" presStyleIdx="1" presStyleCnt="3"/>
      <dgm:spPr/>
      <dgm:t>
        <a:bodyPr/>
        <a:lstStyle/>
        <a:p>
          <a:endParaRPr lang="es-MX"/>
        </a:p>
      </dgm:t>
    </dgm:pt>
    <dgm:pt modelId="{41306727-31FF-4B4E-AEC1-E7947CBF4029}" type="pres">
      <dgm:prSet presAssocID="{670E9A82-DD91-4AB1-9E22-FBC3CE13020E}" presName="gear3" presStyleLbl="node1" presStyleIdx="2" presStyleCnt="3" custScaleX="114718" custScaleY="112013" custLinFactNeighborX="-5935" custLinFactNeighborY="4037"/>
      <dgm:spPr/>
      <dgm:t>
        <a:bodyPr/>
        <a:lstStyle/>
        <a:p>
          <a:endParaRPr lang="es-MX"/>
        </a:p>
      </dgm:t>
    </dgm:pt>
    <dgm:pt modelId="{7EFCAEED-2706-46FC-AD7B-687E3CBC0185}" type="pres">
      <dgm:prSet presAssocID="{670E9A82-DD91-4AB1-9E22-FBC3CE1302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EBF578-4907-43C0-BBE8-5E38BD9E9B8C}" type="pres">
      <dgm:prSet presAssocID="{670E9A82-DD91-4AB1-9E22-FBC3CE13020E}" presName="gear3srcNode" presStyleLbl="node1" presStyleIdx="2" presStyleCnt="3"/>
      <dgm:spPr/>
      <dgm:t>
        <a:bodyPr/>
        <a:lstStyle/>
        <a:p>
          <a:endParaRPr lang="es-MX"/>
        </a:p>
      </dgm:t>
    </dgm:pt>
    <dgm:pt modelId="{CC7B45DF-5F88-4318-B822-AB32DB2954CF}" type="pres">
      <dgm:prSet presAssocID="{670E9A82-DD91-4AB1-9E22-FBC3CE13020E}" presName="gear3dstNode" presStyleLbl="node1" presStyleIdx="2" presStyleCnt="3"/>
      <dgm:spPr/>
      <dgm:t>
        <a:bodyPr/>
        <a:lstStyle/>
        <a:p>
          <a:endParaRPr lang="es-MX"/>
        </a:p>
      </dgm:t>
    </dgm:pt>
    <dgm:pt modelId="{8122F3BD-644F-4FDE-A48A-47D213CEFF29}" type="pres">
      <dgm:prSet presAssocID="{0ADB8E50-FF25-4B1B-99FA-B44C6FE925F6}" presName="connector1" presStyleLbl="sibTrans2D1" presStyleIdx="0" presStyleCnt="3" custLinFactNeighborX="3717" custLinFactNeighborY="-4130"/>
      <dgm:spPr/>
      <dgm:t>
        <a:bodyPr/>
        <a:lstStyle/>
        <a:p>
          <a:endParaRPr lang="es-MX"/>
        </a:p>
      </dgm:t>
    </dgm:pt>
    <dgm:pt modelId="{748F9AD9-72D7-4F10-A8C0-0FC68080F48E}" type="pres">
      <dgm:prSet presAssocID="{24976156-9ABA-4AEE-B861-A12B29662D0A}" presName="connector2" presStyleLbl="sibTrans2D1" presStyleIdx="1" presStyleCnt="3"/>
      <dgm:spPr/>
      <dgm:t>
        <a:bodyPr/>
        <a:lstStyle/>
        <a:p>
          <a:endParaRPr lang="es-MX"/>
        </a:p>
      </dgm:t>
    </dgm:pt>
    <dgm:pt modelId="{6FFCC0C4-A112-4308-8850-82463277EFE4}" type="pres">
      <dgm:prSet presAssocID="{8E765C8C-E42E-4254-8544-B5FF02E23513}" presName="connector3" presStyleLbl="sibTrans2D1" presStyleIdx="2" presStyleCnt="3" custLinFactNeighborX="-8440" custLinFactNeighborY="-528"/>
      <dgm:spPr/>
      <dgm:t>
        <a:bodyPr/>
        <a:lstStyle/>
        <a:p>
          <a:endParaRPr lang="es-MX"/>
        </a:p>
      </dgm:t>
    </dgm:pt>
  </dgm:ptLst>
  <dgm:cxnLst>
    <dgm:cxn modelId="{F16035E9-CB4F-4EE6-841A-925D691477B3}" type="presOf" srcId="{25CA9903-4E59-4A13-B759-94E2E5BE4A21}" destId="{1C170127-30D4-4B28-97B3-5537238F0470}" srcOrd="1" destOrd="0" presId="urn:microsoft.com/office/officeart/2005/8/layout/gear1"/>
    <dgm:cxn modelId="{2B554133-4EBB-4C16-9B6B-C8AB233AE4D3}" srcId="{50CD6323-1D15-4A62-B89A-163EE877763E}" destId="{670E9A82-DD91-4AB1-9E22-FBC3CE13020E}" srcOrd="2" destOrd="0" parTransId="{1C4933B2-DF87-4803-A70C-0DF5D6340C0D}" sibTransId="{8E765C8C-E42E-4254-8544-B5FF02E23513}"/>
    <dgm:cxn modelId="{286EF39A-E81A-4CF0-B9D4-D1C8D42C3DC1}" type="presOf" srcId="{670E9A82-DD91-4AB1-9E22-FBC3CE13020E}" destId="{41306727-31FF-4B4E-AEC1-E7947CBF4029}" srcOrd="0" destOrd="0" presId="urn:microsoft.com/office/officeart/2005/8/layout/gear1"/>
    <dgm:cxn modelId="{7326AFB1-F0E1-4685-8149-15AEF8EE751D}" type="presOf" srcId="{8E765C8C-E42E-4254-8544-B5FF02E23513}" destId="{6FFCC0C4-A112-4308-8850-82463277EFE4}" srcOrd="0" destOrd="0" presId="urn:microsoft.com/office/officeart/2005/8/layout/gear1"/>
    <dgm:cxn modelId="{EE84EBB0-0EDA-434E-9457-05B2E8C915A2}" type="presOf" srcId="{B6B803DB-55D9-4CD1-A8BB-459713E4A811}" destId="{3FA36C74-A750-4A01-829E-9A3127B8AB5C}" srcOrd="0" destOrd="0" presId="urn:microsoft.com/office/officeart/2005/8/layout/gear1"/>
    <dgm:cxn modelId="{7EF7BFF3-2547-4BC8-83B2-CC64CC08B1DA}" type="presOf" srcId="{24976156-9ABA-4AEE-B861-A12B29662D0A}" destId="{748F9AD9-72D7-4F10-A8C0-0FC68080F48E}" srcOrd="0" destOrd="0" presId="urn:microsoft.com/office/officeart/2005/8/layout/gear1"/>
    <dgm:cxn modelId="{4517E472-71DF-4320-A561-9EF713269445}" type="presOf" srcId="{670E9A82-DD91-4AB1-9E22-FBC3CE13020E}" destId="{CC7B45DF-5F88-4318-B822-AB32DB2954CF}" srcOrd="3" destOrd="0" presId="urn:microsoft.com/office/officeart/2005/8/layout/gear1"/>
    <dgm:cxn modelId="{DD47C8E0-EC96-4126-9FE8-05B317DAA967}" type="presOf" srcId="{670E9A82-DD91-4AB1-9E22-FBC3CE13020E}" destId="{8AEBF578-4907-43C0-BBE8-5E38BD9E9B8C}" srcOrd="2" destOrd="0" presId="urn:microsoft.com/office/officeart/2005/8/layout/gear1"/>
    <dgm:cxn modelId="{B3898B3F-0375-4143-93E5-E05A0EC5999F}" type="presOf" srcId="{0ADB8E50-FF25-4B1B-99FA-B44C6FE925F6}" destId="{8122F3BD-644F-4FDE-A48A-47D213CEFF29}" srcOrd="0" destOrd="0" presId="urn:microsoft.com/office/officeart/2005/8/layout/gear1"/>
    <dgm:cxn modelId="{0C8BA33A-AF8D-43F4-89F9-3B67AD995A7D}" type="presOf" srcId="{50CD6323-1D15-4A62-B89A-163EE877763E}" destId="{4116CF99-5612-41C2-B150-506D4AA2E2F4}" srcOrd="0" destOrd="0" presId="urn:microsoft.com/office/officeart/2005/8/layout/gear1"/>
    <dgm:cxn modelId="{38315AC3-CE3B-46EC-A8AD-0399F13E53DF}" srcId="{50CD6323-1D15-4A62-B89A-163EE877763E}" destId="{B6B803DB-55D9-4CD1-A8BB-459713E4A811}" srcOrd="1" destOrd="0" parTransId="{AA47F577-84C6-4F76-8E19-A829FD5892E8}" sibTransId="{24976156-9ABA-4AEE-B861-A12B29662D0A}"/>
    <dgm:cxn modelId="{1D31BF34-8713-4C15-A84E-383767C3E4F0}" type="presOf" srcId="{B6B803DB-55D9-4CD1-A8BB-459713E4A811}" destId="{6E99A872-653D-4EE0-8703-6F76780DC849}" srcOrd="1" destOrd="0" presId="urn:microsoft.com/office/officeart/2005/8/layout/gear1"/>
    <dgm:cxn modelId="{58719ECC-FAE0-4F63-892C-CBA938399D8B}" type="presOf" srcId="{670E9A82-DD91-4AB1-9E22-FBC3CE13020E}" destId="{7EFCAEED-2706-46FC-AD7B-687E3CBC0185}" srcOrd="1" destOrd="0" presId="urn:microsoft.com/office/officeart/2005/8/layout/gear1"/>
    <dgm:cxn modelId="{E89D2D5F-DB6D-41A7-BCE5-E02A8064747C}" type="presOf" srcId="{25CA9903-4E59-4A13-B759-94E2E5BE4A21}" destId="{341132C6-C031-47EC-BEC8-B1DA272DC423}" srcOrd="0" destOrd="0" presId="urn:microsoft.com/office/officeart/2005/8/layout/gear1"/>
    <dgm:cxn modelId="{80773DB9-A06B-49CE-897D-89A1B0178439}" srcId="{50CD6323-1D15-4A62-B89A-163EE877763E}" destId="{25CA9903-4E59-4A13-B759-94E2E5BE4A21}" srcOrd="0" destOrd="0" parTransId="{6C0BF3F5-DF4F-4770-9218-C58FF223ED0A}" sibTransId="{0ADB8E50-FF25-4B1B-99FA-B44C6FE925F6}"/>
    <dgm:cxn modelId="{3E7DE063-8F02-41BA-A854-6C3CC9E060B7}" type="presOf" srcId="{25CA9903-4E59-4A13-B759-94E2E5BE4A21}" destId="{2210E876-C69F-40D8-B969-6E69614399B3}" srcOrd="2" destOrd="0" presId="urn:microsoft.com/office/officeart/2005/8/layout/gear1"/>
    <dgm:cxn modelId="{77766BB1-8DB6-4DB6-AB7D-C71D678CB504}" type="presOf" srcId="{B6B803DB-55D9-4CD1-A8BB-459713E4A811}" destId="{175C3BC7-86C4-4661-A361-2D8B0C46CAB2}" srcOrd="2" destOrd="0" presId="urn:microsoft.com/office/officeart/2005/8/layout/gear1"/>
    <dgm:cxn modelId="{6C993C6B-65AC-4BBA-B3EE-8066CABDBD24}" type="presParOf" srcId="{4116CF99-5612-41C2-B150-506D4AA2E2F4}" destId="{341132C6-C031-47EC-BEC8-B1DA272DC423}" srcOrd="0" destOrd="0" presId="urn:microsoft.com/office/officeart/2005/8/layout/gear1"/>
    <dgm:cxn modelId="{1F8AE643-CD60-40A0-A5E4-8E092785BB3E}" type="presParOf" srcId="{4116CF99-5612-41C2-B150-506D4AA2E2F4}" destId="{1C170127-30D4-4B28-97B3-5537238F0470}" srcOrd="1" destOrd="0" presId="urn:microsoft.com/office/officeart/2005/8/layout/gear1"/>
    <dgm:cxn modelId="{1E9239E9-4D0A-4A9A-8858-2D0C50B672F8}" type="presParOf" srcId="{4116CF99-5612-41C2-B150-506D4AA2E2F4}" destId="{2210E876-C69F-40D8-B969-6E69614399B3}" srcOrd="2" destOrd="0" presId="urn:microsoft.com/office/officeart/2005/8/layout/gear1"/>
    <dgm:cxn modelId="{9DF5D500-5D94-4D01-BEF8-7C2FDF86F74A}" type="presParOf" srcId="{4116CF99-5612-41C2-B150-506D4AA2E2F4}" destId="{3FA36C74-A750-4A01-829E-9A3127B8AB5C}" srcOrd="3" destOrd="0" presId="urn:microsoft.com/office/officeart/2005/8/layout/gear1"/>
    <dgm:cxn modelId="{CCA08E09-EC38-4864-A8D6-75E5F5A6C0FD}" type="presParOf" srcId="{4116CF99-5612-41C2-B150-506D4AA2E2F4}" destId="{6E99A872-653D-4EE0-8703-6F76780DC849}" srcOrd="4" destOrd="0" presId="urn:microsoft.com/office/officeart/2005/8/layout/gear1"/>
    <dgm:cxn modelId="{AD37ADCA-6A33-422D-910F-6F6A673C0946}" type="presParOf" srcId="{4116CF99-5612-41C2-B150-506D4AA2E2F4}" destId="{175C3BC7-86C4-4661-A361-2D8B0C46CAB2}" srcOrd="5" destOrd="0" presId="urn:microsoft.com/office/officeart/2005/8/layout/gear1"/>
    <dgm:cxn modelId="{9D1C2CE8-87CA-421B-8B5D-6C9C5B456E13}" type="presParOf" srcId="{4116CF99-5612-41C2-B150-506D4AA2E2F4}" destId="{41306727-31FF-4B4E-AEC1-E7947CBF4029}" srcOrd="6" destOrd="0" presId="urn:microsoft.com/office/officeart/2005/8/layout/gear1"/>
    <dgm:cxn modelId="{C6FB49F3-D023-4E66-B0E8-77820B7A1A85}" type="presParOf" srcId="{4116CF99-5612-41C2-B150-506D4AA2E2F4}" destId="{7EFCAEED-2706-46FC-AD7B-687E3CBC0185}" srcOrd="7" destOrd="0" presId="urn:microsoft.com/office/officeart/2005/8/layout/gear1"/>
    <dgm:cxn modelId="{67601A04-9CAA-4F45-8180-2ECB31EF6BA7}" type="presParOf" srcId="{4116CF99-5612-41C2-B150-506D4AA2E2F4}" destId="{8AEBF578-4907-43C0-BBE8-5E38BD9E9B8C}" srcOrd="8" destOrd="0" presId="urn:microsoft.com/office/officeart/2005/8/layout/gear1"/>
    <dgm:cxn modelId="{A92A81C0-DF0F-42B9-BC06-B4B6BD56FC4E}" type="presParOf" srcId="{4116CF99-5612-41C2-B150-506D4AA2E2F4}" destId="{CC7B45DF-5F88-4318-B822-AB32DB2954CF}" srcOrd="9" destOrd="0" presId="urn:microsoft.com/office/officeart/2005/8/layout/gear1"/>
    <dgm:cxn modelId="{A7DC6155-D13B-43FB-8FCB-20429E1A2D18}" type="presParOf" srcId="{4116CF99-5612-41C2-B150-506D4AA2E2F4}" destId="{8122F3BD-644F-4FDE-A48A-47D213CEFF29}" srcOrd="10" destOrd="0" presId="urn:microsoft.com/office/officeart/2005/8/layout/gear1"/>
    <dgm:cxn modelId="{699B7359-E1DB-4F0D-AA3D-9B141EC1C4AA}" type="presParOf" srcId="{4116CF99-5612-41C2-B150-506D4AA2E2F4}" destId="{748F9AD9-72D7-4F10-A8C0-0FC68080F48E}" srcOrd="11" destOrd="0" presId="urn:microsoft.com/office/officeart/2005/8/layout/gear1"/>
    <dgm:cxn modelId="{C4F1615A-EAA8-4723-BA32-F25B99304A9C}" type="presParOf" srcId="{4116CF99-5612-41C2-B150-506D4AA2E2F4}" destId="{6FFCC0C4-A112-4308-8850-82463277EF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E14733-00FD-4549-98F3-0E431916CF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8EE3A73-2F03-43FF-BB39-27A1C687A6BD}">
      <dgm:prSet phldrT="[Texto]"/>
      <dgm:spPr/>
      <dgm:t>
        <a:bodyPr/>
        <a:lstStyle/>
        <a:p>
          <a:r>
            <a:rPr lang="es-MX" dirty="0" smtClean="0"/>
            <a:t>Comité Contraloría Social</a:t>
          </a:r>
          <a:endParaRPr lang="es-MX" dirty="0"/>
        </a:p>
      </dgm:t>
    </dgm:pt>
    <dgm:pt modelId="{97DBAFE3-EA24-4E39-8DED-74A2FE877E67}" type="parTrans" cxnId="{F7906597-FB07-44AC-8D86-0EE5DED3D817}">
      <dgm:prSet/>
      <dgm:spPr/>
      <dgm:t>
        <a:bodyPr/>
        <a:lstStyle/>
        <a:p>
          <a:endParaRPr lang="es-MX"/>
        </a:p>
      </dgm:t>
    </dgm:pt>
    <dgm:pt modelId="{CD4E6936-B23D-4657-8FF8-712776E3C811}" type="sibTrans" cxnId="{F7906597-FB07-44AC-8D86-0EE5DED3D817}">
      <dgm:prSet/>
      <dgm:spPr/>
      <dgm:t>
        <a:bodyPr/>
        <a:lstStyle/>
        <a:p>
          <a:endParaRPr lang="es-MX"/>
        </a:p>
      </dgm:t>
    </dgm:pt>
    <dgm:pt modelId="{1CE3613D-2CD6-49BA-9A6B-3B2CC281282E}">
      <dgm:prSet phldrT="[Texto]"/>
      <dgm:spPr/>
      <dgm:t>
        <a:bodyPr/>
        <a:lstStyle/>
        <a:p>
          <a:r>
            <a:rPr lang="es-MX" dirty="0" smtClean="0"/>
            <a:t>Responsable de Contraloría Social</a:t>
          </a:r>
          <a:endParaRPr lang="es-MX" dirty="0"/>
        </a:p>
      </dgm:t>
    </dgm:pt>
    <dgm:pt modelId="{8968258E-5D22-4F31-817C-2F65C3E2AD08}" type="parTrans" cxnId="{52E5D4F6-48F0-4B67-99E5-14450D25F69C}">
      <dgm:prSet/>
      <dgm:spPr/>
      <dgm:t>
        <a:bodyPr/>
        <a:lstStyle/>
        <a:p>
          <a:endParaRPr lang="es-MX"/>
        </a:p>
      </dgm:t>
    </dgm:pt>
    <dgm:pt modelId="{D3F3E864-746A-4725-9110-0080A1D20059}" type="sibTrans" cxnId="{52E5D4F6-48F0-4B67-99E5-14450D25F69C}">
      <dgm:prSet/>
      <dgm:spPr/>
      <dgm:t>
        <a:bodyPr/>
        <a:lstStyle/>
        <a:p>
          <a:endParaRPr lang="es-MX"/>
        </a:p>
      </dgm:t>
    </dgm:pt>
    <dgm:pt modelId="{BC40DB4F-512F-4BC6-AAB3-7ADD92D28F8A}">
      <dgm:prSet phldrT="[Texto]"/>
      <dgm:spPr/>
      <dgm:t>
        <a:bodyPr/>
        <a:lstStyle/>
        <a:p>
          <a:r>
            <a:rPr lang="es-MX" dirty="0" smtClean="0"/>
            <a:t>Instancia Normativa (</a:t>
          </a:r>
          <a:r>
            <a:rPr lang="es-MX" dirty="0" err="1" smtClean="0"/>
            <a:t>TecNM</a:t>
          </a:r>
          <a:r>
            <a:rPr lang="es-MX" dirty="0" smtClean="0"/>
            <a:t>)</a:t>
          </a:r>
          <a:endParaRPr lang="es-MX" dirty="0"/>
        </a:p>
      </dgm:t>
    </dgm:pt>
    <dgm:pt modelId="{A914B7C1-B26B-4188-95DE-8C66A82F3958}" type="parTrans" cxnId="{13E5D59A-40F8-4990-9349-AFF54306FB3B}">
      <dgm:prSet/>
      <dgm:spPr/>
      <dgm:t>
        <a:bodyPr/>
        <a:lstStyle/>
        <a:p>
          <a:endParaRPr lang="es-MX"/>
        </a:p>
      </dgm:t>
    </dgm:pt>
    <dgm:pt modelId="{52004C81-A3A8-4F11-AE47-B050C7702818}" type="sibTrans" cxnId="{13E5D59A-40F8-4990-9349-AFF54306FB3B}">
      <dgm:prSet/>
      <dgm:spPr/>
      <dgm:t>
        <a:bodyPr/>
        <a:lstStyle/>
        <a:p>
          <a:endParaRPr lang="es-MX"/>
        </a:p>
      </dgm:t>
    </dgm:pt>
    <dgm:pt modelId="{8D1400A8-0F86-467F-9F9E-937F03F5D738}" type="pres">
      <dgm:prSet presAssocID="{58E14733-00FD-4549-98F3-0E431916CF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27DC12-B367-48F4-BE63-EAF5B2E48740}" type="pres">
      <dgm:prSet presAssocID="{C8EE3A73-2F03-43FF-BB39-27A1C687A6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E3CE6E-3477-414F-A2C0-EFFDE544502B}" type="pres">
      <dgm:prSet presAssocID="{CD4E6936-B23D-4657-8FF8-712776E3C811}" presName="sibTrans" presStyleLbl="sibTrans2D1" presStyleIdx="0" presStyleCnt="3" custLinFactY="-12462" custLinFactNeighborX="63674" custLinFactNeighborY="-100000" custRadScaleRad="43794" custRadScaleInc="-2147483648"/>
      <dgm:spPr/>
      <dgm:t>
        <a:bodyPr/>
        <a:lstStyle/>
        <a:p>
          <a:endParaRPr lang="es-ES"/>
        </a:p>
      </dgm:t>
    </dgm:pt>
    <dgm:pt modelId="{725C4957-074A-4A7E-AE3A-034FE56D628C}" type="pres">
      <dgm:prSet presAssocID="{CD4E6936-B23D-4657-8FF8-712776E3C81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00AABD65-A371-4D96-8181-A6BEF588142A}" type="pres">
      <dgm:prSet presAssocID="{1CE3613D-2CD6-49BA-9A6B-3B2CC281282E}" presName="node" presStyleLbl="node1" presStyleIdx="1" presStyleCnt="3" custRadScaleRad="124236" custRadScaleInc="-239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4623B8-A82E-44FF-BE29-A8B469093EE1}" type="pres">
      <dgm:prSet presAssocID="{D3F3E864-746A-4725-9110-0080A1D2005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715D9EF-2A30-436E-B9DE-F372F87BA86F}" type="pres">
      <dgm:prSet presAssocID="{D3F3E864-746A-4725-9110-0080A1D20059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41A583EF-A709-486A-90B6-52F9CFE5A2E3}" type="pres">
      <dgm:prSet presAssocID="{BC40DB4F-512F-4BC6-AAB3-7ADD92D28F8A}" presName="node" presStyleLbl="node1" presStyleIdx="2" presStyleCnt="3" custRadScaleRad="138007" custRadScaleInc="217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1218C7-8ACC-40E5-91B3-9455C1480AA1}" type="pres">
      <dgm:prSet presAssocID="{52004C81-A3A8-4F11-AE47-B050C7702818}" presName="sibTrans" presStyleLbl="sibTrans2D1" presStyleIdx="2" presStyleCnt="3" custLinFactNeighborX="-68548" custLinFactNeighborY="-83543" custRadScaleRad="43794" custRadScaleInc="-2147483648"/>
      <dgm:spPr/>
      <dgm:t>
        <a:bodyPr/>
        <a:lstStyle/>
        <a:p>
          <a:endParaRPr lang="es-ES"/>
        </a:p>
      </dgm:t>
    </dgm:pt>
    <dgm:pt modelId="{7FC2D9C4-A0E3-4720-9C12-F086805BB38D}" type="pres">
      <dgm:prSet presAssocID="{52004C81-A3A8-4F11-AE47-B050C7702818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B15DB1EF-5A19-41A8-B465-2B4E342307D0}" type="presOf" srcId="{CD4E6936-B23D-4657-8FF8-712776E3C811}" destId="{725C4957-074A-4A7E-AE3A-034FE56D628C}" srcOrd="1" destOrd="0" presId="urn:microsoft.com/office/officeart/2005/8/layout/cycle7"/>
    <dgm:cxn modelId="{F7906597-FB07-44AC-8D86-0EE5DED3D817}" srcId="{58E14733-00FD-4549-98F3-0E431916CFF2}" destId="{C8EE3A73-2F03-43FF-BB39-27A1C687A6BD}" srcOrd="0" destOrd="0" parTransId="{97DBAFE3-EA24-4E39-8DED-74A2FE877E67}" sibTransId="{CD4E6936-B23D-4657-8FF8-712776E3C811}"/>
    <dgm:cxn modelId="{C389D622-4AB7-4E96-8E01-1EA6B0076F07}" type="presOf" srcId="{58E14733-00FD-4549-98F3-0E431916CFF2}" destId="{8D1400A8-0F86-467F-9F9E-937F03F5D738}" srcOrd="0" destOrd="0" presId="urn:microsoft.com/office/officeart/2005/8/layout/cycle7"/>
    <dgm:cxn modelId="{05DF77AE-2BD7-4DC0-B4E1-CDAFEA0D5ABF}" type="presOf" srcId="{D3F3E864-746A-4725-9110-0080A1D20059}" destId="{6715D9EF-2A30-436E-B9DE-F372F87BA86F}" srcOrd="1" destOrd="0" presId="urn:microsoft.com/office/officeart/2005/8/layout/cycle7"/>
    <dgm:cxn modelId="{A3C5C540-B487-4504-AE71-C56F3460A515}" type="presOf" srcId="{BC40DB4F-512F-4BC6-AAB3-7ADD92D28F8A}" destId="{41A583EF-A709-486A-90B6-52F9CFE5A2E3}" srcOrd="0" destOrd="0" presId="urn:microsoft.com/office/officeart/2005/8/layout/cycle7"/>
    <dgm:cxn modelId="{13E5D59A-40F8-4990-9349-AFF54306FB3B}" srcId="{58E14733-00FD-4549-98F3-0E431916CFF2}" destId="{BC40DB4F-512F-4BC6-AAB3-7ADD92D28F8A}" srcOrd="2" destOrd="0" parTransId="{A914B7C1-B26B-4188-95DE-8C66A82F3958}" sibTransId="{52004C81-A3A8-4F11-AE47-B050C7702818}"/>
    <dgm:cxn modelId="{5D7D00DD-4F9D-4923-91CA-6C4C68F08A3C}" type="presOf" srcId="{52004C81-A3A8-4F11-AE47-B050C7702818}" destId="{7FC2D9C4-A0E3-4720-9C12-F086805BB38D}" srcOrd="1" destOrd="0" presId="urn:microsoft.com/office/officeart/2005/8/layout/cycle7"/>
    <dgm:cxn modelId="{1511DF35-37B7-4862-A4A0-D789B6AED16D}" type="presOf" srcId="{D3F3E864-746A-4725-9110-0080A1D20059}" destId="{D44623B8-A82E-44FF-BE29-A8B469093EE1}" srcOrd="0" destOrd="0" presId="urn:microsoft.com/office/officeart/2005/8/layout/cycle7"/>
    <dgm:cxn modelId="{B0E0406B-515D-4F13-95D9-401CB7F5746A}" type="presOf" srcId="{52004C81-A3A8-4F11-AE47-B050C7702818}" destId="{0F1218C7-8ACC-40E5-91B3-9455C1480AA1}" srcOrd="0" destOrd="0" presId="urn:microsoft.com/office/officeart/2005/8/layout/cycle7"/>
    <dgm:cxn modelId="{430092FE-7B52-4D4C-855A-26A4D9834C97}" type="presOf" srcId="{CD4E6936-B23D-4657-8FF8-712776E3C811}" destId="{A4E3CE6E-3477-414F-A2C0-EFFDE544502B}" srcOrd="0" destOrd="0" presId="urn:microsoft.com/office/officeart/2005/8/layout/cycle7"/>
    <dgm:cxn modelId="{812FCA23-5DC4-4D00-9668-2BFA0947A535}" type="presOf" srcId="{1CE3613D-2CD6-49BA-9A6B-3B2CC281282E}" destId="{00AABD65-A371-4D96-8181-A6BEF588142A}" srcOrd="0" destOrd="0" presId="urn:microsoft.com/office/officeart/2005/8/layout/cycle7"/>
    <dgm:cxn modelId="{52E5D4F6-48F0-4B67-99E5-14450D25F69C}" srcId="{58E14733-00FD-4549-98F3-0E431916CFF2}" destId="{1CE3613D-2CD6-49BA-9A6B-3B2CC281282E}" srcOrd="1" destOrd="0" parTransId="{8968258E-5D22-4F31-817C-2F65C3E2AD08}" sibTransId="{D3F3E864-746A-4725-9110-0080A1D20059}"/>
    <dgm:cxn modelId="{5DAE3920-15D7-427F-B9CF-778CE33CC752}" type="presOf" srcId="{C8EE3A73-2F03-43FF-BB39-27A1C687A6BD}" destId="{B727DC12-B367-48F4-BE63-EAF5B2E48740}" srcOrd="0" destOrd="0" presId="urn:microsoft.com/office/officeart/2005/8/layout/cycle7"/>
    <dgm:cxn modelId="{7FD4F8B8-9DA8-4B9F-9E11-F17E3316736F}" type="presParOf" srcId="{8D1400A8-0F86-467F-9F9E-937F03F5D738}" destId="{B727DC12-B367-48F4-BE63-EAF5B2E48740}" srcOrd="0" destOrd="0" presId="urn:microsoft.com/office/officeart/2005/8/layout/cycle7"/>
    <dgm:cxn modelId="{D3D17F65-CC60-47D8-BCBA-F11FF2855F01}" type="presParOf" srcId="{8D1400A8-0F86-467F-9F9E-937F03F5D738}" destId="{A4E3CE6E-3477-414F-A2C0-EFFDE544502B}" srcOrd="1" destOrd="0" presId="urn:microsoft.com/office/officeart/2005/8/layout/cycle7"/>
    <dgm:cxn modelId="{83273C0A-A064-4D86-8106-E0E7D08787C0}" type="presParOf" srcId="{A4E3CE6E-3477-414F-A2C0-EFFDE544502B}" destId="{725C4957-074A-4A7E-AE3A-034FE56D628C}" srcOrd="0" destOrd="0" presId="urn:microsoft.com/office/officeart/2005/8/layout/cycle7"/>
    <dgm:cxn modelId="{1F7F1615-2FB6-49AE-A07C-1C3E9109F2DB}" type="presParOf" srcId="{8D1400A8-0F86-467F-9F9E-937F03F5D738}" destId="{00AABD65-A371-4D96-8181-A6BEF588142A}" srcOrd="2" destOrd="0" presId="urn:microsoft.com/office/officeart/2005/8/layout/cycle7"/>
    <dgm:cxn modelId="{4C3C5F51-EC36-47E9-BF1E-00E1C58284B5}" type="presParOf" srcId="{8D1400A8-0F86-467F-9F9E-937F03F5D738}" destId="{D44623B8-A82E-44FF-BE29-A8B469093EE1}" srcOrd="3" destOrd="0" presId="urn:microsoft.com/office/officeart/2005/8/layout/cycle7"/>
    <dgm:cxn modelId="{6C385DE6-D7DC-4378-9D98-2ED768E7BEAC}" type="presParOf" srcId="{D44623B8-A82E-44FF-BE29-A8B469093EE1}" destId="{6715D9EF-2A30-436E-B9DE-F372F87BA86F}" srcOrd="0" destOrd="0" presId="urn:microsoft.com/office/officeart/2005/8/layout/cycle7"/>
    <dgm:cxn modelId="{96690D15-312B-4D4E-9B64-232761CB01EF}" type="presParOf" srcId="{8D1400A8-0F86-467F-9F9E-937F03F5D738}" destId="{41A583EF-A709-486A-90B6-52F9CFE5A2E3}" srcOrd="4" destOrd="0" presId="urn:microsoft.com/office/officeart/2005/8/layout/cycle7"/>
    <dgm:cxn modelId="{897176B5-B32F-4780-B570-0C660C4ADAD6}" type="presParOf" srcId="{8D1400A8-0F86-467F-9F9E-937F03F5D738}" destId="{0F1218C7-8ACC-40E5-91B3-9455C1480AA1}" srcOrd="5" destOrd="0" presId="urn:microsoft.com/office/officeart/2005/8/layout/cycle7"/>
    <dgm:cxn modelId="{6558BAF1-C6A9-40EC-B6CE-B47EBC2B952C}" type="presParOf" srcId="{0F1218C7-8ACC-40E5-91B3-9455C1480AA1}" destId="{7FC2D9C4-A0E3-4720-9C12-F086805BB38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l" defTabSz="914400" rtl="0" eaLnBrk="1" latinLnBrk="0" hangingPunct="1"/>
          <a:r>
            <a: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</a:t>
          </a: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Ley General de Desarrollo Social y su Reglamento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solidFill>
          <a:srgbClr val="691A31"/>
        </a:solidFill>
        <a:ln>
          <a:solidFill>
            <a:srgbClr val="691A31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</dgm:spPr>
      <dgm:t>
        <a:bodyPr wrap="square" lIns="0" tIns="0" rIns="0" bIns="0" rtlCol="0"/>
        <a:lstStyle/>
        <a:p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Lineamientos para la promoción y operación de la Contraloría Social en 	programas federales de desarrollo social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</dgm:spPr>
      <dgm:t>
        <a:bodyPr wrap="square" lIns="0" tIns="0" rIns="0" bIns="0" rtlCol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Estrategia Marco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Reglamento Interior de la Secretaría de la Función Pública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  <dgm:t>
        <a:bodyPr/>
        <a:lstStyle/>
        <a:p>
          <a:endParaRPr lang="es-ES"/>
        </a:p>
      </dgm:t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A22243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285C4D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691A31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13322B"/>
          </a:solidFill>
        </a:ln>
      </dgm:spPr>
    </dgm:pt>
  </dgm:ptLst>
  <dgm:cxnLst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DE505E68-6AF2-4466-9FDE-3079E1FB327B}" type="presOf" srcId="{5E8B4E4C-9437-4420-AD5F-2AD7C08363DA}" destId="{90556D31-5FAD-4E82-903C-10CAF8E771ED}" srcOrd="0" destOrd="0" presId="urn:microsoft.com/office/officeart/2008/layout/VerticalCurvedList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158E1D6D-6C54-4CA6-AC6B-2C685676DBA2}" type="presOf" srcId="{08A65C46-E813-4EA5-8646-58F3B1261954}" destId="{FE20FB20-32CF-41CA-B82C-36D9A1834A1D}" srcOrd="0" destOrd="0" presId="urn:microsoft.com/office/officeart/2008/layout/VerticalCurvedList"/>
    <dgm:cxn modelId="{F6F671F6-78CF-4B69-A0D1-75A1266253ED}" type="presOf" srcId="{AFC95307-F73B-4A46-9917-297DC3DDF702}" destId="{A0900CCE-8848-4E04-9198-559BA9FCDEFD}" srcOrd="0" destOrd="0" presId="urn:microsoft.com/office/officeart/2008/layout/VerticalCurvedList"/>
    <dgm:cxn modelId="{16412946-577B-46DF-9FAB-7BAF44819524}" type="presOf" srcId="{810E8D06-E17E-478C-9607-FB7C52D07A7A}" destId="{C92B748D-D4E1-42F3-9E85-ACF01382733D}" srcOrd="0" destOrd="0" presId="urn:microsoft.com/office/officeart/2008/layout/VerticalCurvedList"/>
    <dgm:cxn modelId="{47BF53E0-107D-4AAF-9115-1A74455562B3}" type="presOf" srcId="{105935D3-075F-493C-B058-9146B00128E6}" destId="{5E5A2C33-7251-4CB2-AEB9-36AA9E7BAD7F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40B9F252-2789-450A-B87D-9FE8534D168C}" type="presOf" srcId="{7803C55E-12AA-4D31-A02E-5E2A06BE6027}" destId="{0C6777DC-0DA1-43C2-A15E-BBAFC0C62C83}" srcOrd="0" destOrd="0" presId="urn:microsoft.com/office/officeart/2008/layout/VerticalCurvedList"/>
    <dgm:cxn modelId="{AD7DEEF2-D67E-4EA0-81F7-4351A6FFC1D8}" type="presParOf" srcId="{0C6777DC-0DA1-43C2-A15E-BBAFC0C62C83}" destId="{524CE578-016B-4BD5-8791-EBE7BDC6B9E2}" srcOrd="0" destOrd="0" presId="urn:microsoft.com/office/officeart/2008/layout/VerticalCurvedList"/>
    <dgm:cxn modelId="{CA4EA220-6047-4CE3-97CA-6994602B5DCD}" type="presParOf" srcId="{524CE578-016B-4BD5-8791-EBE7BDC6B9E2}" destId="{914A77B6-9808-4D5C-9171-0DB24D7A5C3F}" srcOrd="0" destOrd="0" presId="urn:microsoft.com/office/officeart/2008/layout/VerticalCurvedList"/>
    <dgm:cxn modelId="{88DB0A30-FDEE-4877-8624-88BF9E29ED12}" type="presParOf" srcId="{914A77B6-9808-4D5C-9171-0DB24D7A5C3F}" destId="{256E2333-A90C-4D0A-BACB-A32EE72F7FE6}" srcOrd="0" destOrd="0" presId="urn:microsoft.com/office/officeart/2008/layout/VerticalCurvedList"/>
    <dgm:cxn modelId="{FC7BD707-7223-469E-AF03-F73448C9A263}" type="presParOf" srcId="{914A77B6-9808-4D5C-9171-0DB24D7A5C3F}" destId="{90556D31-5FAD-4E82-903C-10CAF8E771ED}" srcOrd="1" destOrd="0" presId="urn:microsoft.com/office/officeart/2008/layout/VerticalCurvedList"/>
    <dgm:cxn modelId="{7DC87658-8FFB-45BB-A7AE-1CB8678CFC0D}" type="presParOf" srcId="{914A77B6-9808-4D5C-9171-0DB24D7A5C3F}" destId="{7D4EFDA2-DAB3-46F3-9D05-36A4162A2118}" srcOrd="2" destOrd="0" presId="urn:microsoft.com/office/officeart/2008/layout/VerticalCurvedList"/>
    <dgm:cxn modelId="{9D49AAF5-B6D0-4B1C-984B-9675596FCC8B}" type="presParOf" srcId="{914A77B6-9808-4D5C-9171-0DB24D7A5C3F}" destId="{29268846-77C2-4F81-BBC1-B96C0B8742B9}" srcOrd="3" destOrd="0" presId="urn:microsoft.com/office/officeart/2008/layout/VerticalCurvedList"/>
    <dgm:cxn modelId="{5DAFC852-6831-4CBA-ABDA-3A2EAFFA0BF1}" type="presParOf" srcId="{524CE578-016B-4BD5-8791-EBE7BDC6B9E2}" destId="{C92B748D-D4E1-42F3-9E85-ACF01382733D}" srcOrd="1" destOrd="0" presId="urn:microsoft.com/office/officeart/2008/layout/VerticalCurvedList"/>
    <dgm:cxn modelId="{488D9B8F-B105-4D35-9DB6-0459C1A2C011}" type="presParOf" srcId="{524CE578-016B-4BD5-8791-EBE7BDC6B9E2}" destId="{9534A4F4-1F1C-468A-8981-2DB601DE101A}" srcOrd="2" destOrd="0" presId="urn:microsoft.com/office/officeart/2008/layout/VerticalCurvedList"/>
    <dgm:cxn modelId="{62C62550-4710-4F97-B6C3-02F2BF523344}" type="presParOf" srcId="{9534A4F4-1F1C-468A-8981-2DB601DE101A}" destId="{C2BAC1A8-F09E-4FB5-8F5C-7F4BB35A4F56}" srcOrd="0" destOrd="0" presId="urn:microsoft.com/office/officeart/2008/layout/VerticalCurvedList"/>
    <dgm:cxn modelId="{C8AFDE3D-058D-4B4D-A1D2-1615767C85B5}" type="presParOf" srcId="{524CE578-016B-4BD5-8791-EBE7BDC6B9E2}" destId="{A0900CCE-8848-4E04-9198-559BA9FCDEFD}" srcOrd="3" destOrd="0" presId="urn:microsoft.com/office/officeart/2008/layout/VerticalCurvedList"/>
    <dgm:cxn modelId="{8F1D8F64-4CBA-4619-A06E-23F9F32CB784}" type="presParOf" srcId="{524CE578-016B-4BD5-8791-EBE7BDC6B9E2}" destId="{F14D31EF-9E65-4369-8521-8633A231D8E7}" srcOrd="4" destOrd="0" presId="urn:microsoft.com/office/officeart/2008/layout/VerticalCurvedList"/>
    <dgm:cxn modelId="{362535B7-6509-401B-B941-549120C2BF44}" type="presParOf" srcId="{F14D31EF-9E65-4369-8521-8633A231D8E7}" destId="{5D03C501-7153-4013-B434-3E077CCB3BE5}" srcOrd="0" destOrd="0" presId="urn:microsoft.com/office/officeart/2008/layout/VerticalCurvedList"/>
    <dgm:cxn modelId="{6297E591-7267-42CF-938B-51668115FC3D}" type="presParOf" srcId="{524CE578-016B-4BD5-8791-EBE7BDC6B9E2}" destId="{FE20FB20-32CF-41CA-B82C-36D9A1834A1D}" srcOrd="5" destOrd="0" presId="urn:microsoft.com/office/officeart/2008/layout/VerticalCurvedList"/>
    <dgm:cxn modelId="{E289D472-39FC-4243-A5D5-907F86500682}" type="presParOf" srcId="{524CE578-016B-4BD5-8791-EBE7BDC6B9E2}" destId="{C978D22C-039F-4C66-96A3-DB0BB51847CB}" srcOrd="6" destOrd="0" presId="urn:microsoft.com/office/officeart/2008/layout/VerticalCurvedList"/>
    <dgm:cxn modelId="{A6109ED5-B2D7-4F8F-A153-3C0EE9DB6F6C}" type="presParOf" srcId="{C978D22C-039F-4C66-96A3-DB0BB51847CB}" destId="{117361D6-A50D-4942-B489-06596CC0958E}" srcOrd="0" destOrd="0" presId="urn:microsoft.com/office/officeart/2008/layout/VerticalCurvedList"/>
    <dgm:cxn modelId="{8A7576F6-87ED-4712-B993-1BE963E2F40D}" type="presParOf" srcId="{524CE578-016B-4BD5-8791-EBE7BDC6B9E2}" destId="{5E5A2C33-7251-4CB2-AEB9-36AA9E7BAD7F}" srcOrd="7" destOrd="0" presId="urn:microsoft.com/office/officeart/2008/layout/VerticalCurvedList"/>
    <dgm:cxn modelId="{BB97B43E-059B-4733-B4D4-FCE5E441EC72}" type="presParOf" srcId="{524CE578-016B-4BD5-8791-EBE7BDC6B9E2}" destId="{3A5C4F4F-7CB4-4C69-B0BE-D2566F80D264}" srcOrd="8" destOrd="0" presId="urn:microsoft.com/office/officeart/2008/layout/VerticalCurvedList"/>
    <dgm:cxn modelId="{5BF8C294-FE8F-4817-AC67-41A9D5409C8E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5/8/layout/hierarchy1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ES" sz="1400" b="1" i="0" dirty="0">
              <a:latin typeface="Montserrat Light" panose="00000400000000000000" pitchFamily="2" charset="0"/>
            </a:rPr>
            <a:t>Disposiciones Generales</a:t>
          </a:r>
        </a:p>
        <a:p>
          <a:r>
            <a:rPr lang="es-ES" sz="1400" b="1" i="0" dirty="0">
              <a:latin typeface="Montserrat Light" panose="00000400000000000000" pitchFamily="2" charset="0"/>
            </a:rPr>
            <a:t>1°-7°</a:t>
          </a:r>
        </a:p>
        <a:p>
          <a:endParaRPr lang="es-ES" sz="1400" b="0" i="0" dirty="0">
            <a:latin typeface="Montserrat" panose="000005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Promoción de la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8°-17°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18°-22°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Resultados de los 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23°-27°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2A731F53-138D-4195-9D11-05AD87DE4C71}">
      <dgm:prSet phldrT="[Texto]" custT="1"/>
      <dgm:spPr/>
      <dgm:t>
        <a:bodyPr/>
        <a:lstStyle/>
        <a:p>
          <a:r>
            <a:rPr lang="es-MX" altLang="es-MX" sz="14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Vigilancia  y </a:t>
          </a:r>
          <a:r>
            <a:rPr lang="es-MX" altLang="es-MX" sz="13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Responsabilidades</a:t>
          </a:r>
          <a:r>
            <a:rPr lang="es-MX" altLang="es-MX" sz="1400" b="1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 29°-30°</a:t>
          </a:r>
          <a:endParaRPr lang="es-ES" sz="1400" b="1" dirty="0">
            <a:latin typeface="Montserrat Light" panose="00000400000000000000" pitchFamily="2" charset="0"/>
          </a:endParaRPr>
        </a:p>
      </dgm:t>
    </dgm:pt>
    <dgm:pt modelId="{18100725-52C6-40D6-A87B-086484A2CD59}" type="parTrans" cxnId="{AFC956D8-1BB1-4BA0-8F50-47C40DEBE40A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5E6AAF0-097F-4014-9A22-3981145E160A}" type="sibTrans" cxnId="{AFC956D8-1BB1-4BA0-8F50-47C40DEBE40A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40A469DA-99F8-4CA1-88E5-360548A796C5}">
      <dgm:prSet phldrT="[Tex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Aplicación de la CS en otros </a:t>
          </a:r>
          <a:r>
            <a:rPr lang="es-ES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Programas Federales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28°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C0190670-C0A9-468E-8ADB-D305BEC402C6}" type="parTrans" cxnId="{423F36A2-4BCB-4E60-8A86-B3C4B6B3DAF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9D1D102D-098A-4531-8BF6-9BACAB67EFC1}" type="sibTrans" cxnId="{423F36A2-4BCB-4E60-8A86-B3C4B6B3DAFB}">
      <dgm:prSet/>
      <dgm:spPr/>
      <dgm:t>
        <a:bodyPr/>
        <a:lstStyle/>
        <a:p>
          <a:endParaRPr lang="es-ES" sz="1400" b="0">
            <a:solidFill>
              <a:schemeClr val="tx1"/>
            </a:solidFill>
            <a:latin typeface="Montserrat" panose="00000500000000000000" pitchFamily="2" charset="0"/>
          </a:endParaRPr>
        </a:p>
      </dgm:t>
    </dgm:pt>
    <dgm:pt modelId="{FA69E8F5-7653-4B80-9E47-D99618F760F7}" type="pres">
      <dgm:prSet presAssocID="{7803C55E-12AA-4D31-A02E-5E2A06BE60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E2F055C-37C2-4176-B8C2-BE52E7DCA237}" type="pres">
      <dgm:prSet presAssocID="{810E8D06-E17E-478C-9607-FB7C52D07A7A}" presName="hierRoot1" presStyleCnt="0"/>
      <dgm:spPr/>
    </dgm:pt>
    <dgm:pt modelId="{2D8A431C-AD0A-4667-B633-2004CC5BB7DB}" type="pres">
      <dgm:prSet presAssocID="{810E8D06-E17E-478C-9607-FB7C52D07A7A}" presName="composite" presStyleCnt="0"/>
      <dgm:spPr/>
    </dgm:pt>
    <dgm:pt modelId="{8BF11335-69D3-4FDD-B9CA-4D87B72CEE31}" type="pres">
      <dgm:prSet presAssocID="{810E8D06-E17E-478C-9607-FB7C52D07A7A}" presName="background" presStyleLbl="node0" presStyleIdx="0" presStyleCnt="6"/>
      <dgm:spPr>
        <a:solidFill>
          <a:srgbClr val="BC955B"/>
        </a:solidFill>
      </dgm:spPr>
    </dgm:pt>
    <dgm:pt modelId="{886444F6-4891-4AEE-AEF7-586664DAADCD}" type="pres">
      <dgm:prSet presAssocID="{810E8D06-E17E-478C-9607-FB7C52D07A7A}" presName="text" presStyleLbl="fgAcc0" presStyleIdx="0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8CBD39-352F-4EDE-859E-E41838CD6E96}" type="pres">
      <dgm:prSet presAssocID="{810E8D06-E17E-478C-9607-FB7C52D07A7A}" presName="hierChild2" presStyleCnt="0"/>
      <dgm:spPr/>
    </dgm:pt>
    <dgm:pt modelId="{4851E5BB-6054-465E-9479-7C437867C7C8}" type="pres">
      <dgm:prSet presAssocID="{AFC95307-F73B-4A46-9917-297DC3DDF702}" presName="hierRoot1" presStyleCnt="0"/>
      <dgm:spPr/>
    </dgm:pt>
    <dgm:pt modelId="{FB576D21-4D2F-4C0D-87B4-53EEE1D6D174}" type="pres">
      <dgm:prSet presAssocID="{AFC95307-F73B-4A46-9917-297DC3DDF702}" presName="composite" presStyleCnt="0"/>
      <dgm:spPr/>
    </dgm:pt>
    <dgm:pt modelId="{8D869878-0998-41D5-AF76-4CA9DC2A859E}" type="pres">
      <dgm:prSet presAssocID="{AFC95307-F73B-4A46-9917-297DC3DDF702}" presName="background" presStyleLbl="node0" presStyleIdx="1" presStyleCnt="6"/>
      <dgm:spPr>
        <a:xfrm>
          <a:off x="475704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BC45249-D8D1-4347-B57B-083947F6AD7F}" type="pres">
      <dgm:prSet presAssocID="{AFC95307-F73B-4A46-9917-297DC3DDF702}" presName="text" presStyleLbl="fgAcc0" presStyleIdx="1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>
        <a:xfrm>
          <a:off x="4887120" y="712917"/>
          <a:ext cx="1791318" cy="136301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036D8180-F241-410E-A2CE-21FCEB454CCC}" type="pres">
      <dgm:prSet presAssocID="{AFC95307-F73B-4A46-9917-297DC3DDF702}" presName="hierChild2" presStyleCnt="0"/>
      <dgm:spPr/>
    </dgm:pt>
    <dgm:pt modelId="{73E8EB11-D468-467E-8EBE-289FAA754647}" type="pres">
      <dgm:prSet presAssocID="{08A65C46-E813-4EA5-8646-58F3B1261954}" presName="hierRoot1" presStyleCnt="0"/>
      <dgm:spPr/>
    </dgm:pt>
    <dgm:pt modelId="{FF555C47-1753-4466-AE8C-9EB71359C28E}" type="pres">
      <dgm:prSet presAssocID="{08A65C46-E813-4EA5-8646-58F3B1261954}" presName="composite" presStyleCnt="0"/>
      <dgm:spPr/>
    </dgm:pt>
    <dgm:pt modelId="{3A7D8393-A7C6-490D-BB20-92BD1808B6A8}" type="pres">
      <dgm:prSet presAssocID="{08A65C46-E813-4EA5-8646-58F3B1261954}" presName="background" presStyleLbl="node0" presStyleIdx="2" presStyleCnt="6"/>
      <dgm:spPr>
        <a:xfrm>
          <a:off x="680851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3855CEF-A887-4D3C-B2C7-74E40E097346}" type="pres">
      <dgm:prSet presAssocID="{08A65C46-E813-4EA5-8646-58F3B1261954}" presName="text" presStyleLbl="fgAcc0" presStyleIdx="2" presStyleCnt="6" custScaleX="153015" custScaleY="183353" custLinFactX="100000" custLinFactY="-54255" custLinFactNeighborX="130545" custLinFactNeighborY="-100000">
        <dgm:presLayoutVars>
          <dgm:chPref val="3"/>
        </dgm:presLayoutVars>
      </dgm:prSet>
      <dgm:spPr>
        <a:xfrm>
          <a:off x="6938591" y="712917"/>
          <a:ext cx="1791318" cy="136301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491620A7-7E90-49C2-ABF2-ECA395F23B08}" type="pres">
      <dgm:prSet presAssocID="{08A65C46-E813-4EA5-8646-58F3B1261954}" presName="hierChild2" presStyleCnt="0"/>
      <dgm:spPr/>
    </dgm:pt>
    <dgm:pt modelId="{ACF258D2-92FC-454C-A6C5-F169303443C5}" type="pres">
      <dgm:prSet presAssocID="{105935D3-075F-493C-B058-9146B00128E6}" presName="hierRoot1" presStyleCnt="0"/>
      <dgm:spPr/>
    </dgm:pt>
    <dgm:pt modelId="{CC0B2546-B96E-40B1-9B27-E7D7F9BEA588}" type="pres">
      <dgm:prSet presAssocID="{105935D3-075F-493C-B058-9146B00128E6}" presName="composite" presStyleCnt="0"/>
      <dgm:spPr/>
    </dgm:pt>
    <dgm:pt modelId="{61BA8ABE-0C26-4329-9DD0-054D8E9C27A9}" type="pres">
      <dgm:prSet presAssocID="{105935D3-075F-493C-B058-9146B00128E6}" presName="background" presStyleLbl="node0" presStyleIdx="3" presStyleCnt="6"/>
      <dgm:spPr>
        <a:xfrm>
          <a:off x="2674313" y="2432184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41B1757-DA01-4C0E-A711-5A62FBEB5E2E}" type="pres">
      <dgm:prSet presAssocID="{105935D3-075F-493C-B058-9146B00128E6}" presName="text" presStyleLbl="fgAcc0" presStyleIdx="3" presStyleCnt="6" custScaleX="153015" custScaleY="183353" custLinFactX="-100000" custLinFactNeighborX="-197837" custLinFactNeighborY="93644">
        <dgm:presLayoutVars>
          <dgm:chPref val="3"/>
        </dgm:presLayoutVars>
      </dgm:prSet>
      <dgm:spPr>
        <a:xfrm>
          <a:off x="2804389" y="2555756"/>
          <a:ext cx="1791318" cy="136301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9A4DD12-2FF2-406A-88E8-60EC48B8F2C0}" type="pres">
      <dgm:prSet presAssocID="{105935D3-075F-493C-B058-9146B00128E6}" presName="hierChild2" presStyleCnt="0"/>
      <dgm:spPr/>
    </dgm:pt>
    <dgm:pt modelId="{AEFAF491-3A84-4B85-B927-CFC030D4A210}" type="pres">
      <dgm:prSet presAssocID="{40A469DA-99F8-4CA1-88E5-360548A796C5}" presName="hierRoot1" presStyleCnt="0"/>
      <dgm:spPr/>
    </dgm:pt>
    <dgm:pt modelId="{33F68006-FF0B-4BCF-8F04-F07685988709}" type="pres">
      <dgm:prSet presAssocID="{40A469DA-99F8-4CA1-88E5-360548A796C5}" presName="composite" presStyleCnt="0"/>
      <dgm:spPr/>
    </dgm:pt>
    <dgm:pt modelId="{41CD262F-410A-4C9C-B47E-C10DBF1A4672}" type="pres">
      <dgm:prSet presAssocID="{40A469DA-99F8-4CA1-88E5-360548A796C5}" presName="background" presStyleLbl="node0" presStyleIdx="4" presStyleCnt="6"/>
      <dgm:spPr>
        <a:xfrm>
          <a:off x="4799595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6C8F5B39-124A-4A55-8F70-1EF86452BD79}" type="pres">
      <dgm:prSet presAssocID="{40A469DA-99F8-4CA1-88E5-360548A796C5}" presName="text" presStyleLbl="fgAcc0" presStyleIdx="4" presStyleCnt="6" custScaleX="153015" custScaleY="183353" custLinFactX="-100000" custLinFactNeighborX="-191532" custLinFactNeighborY="92336">
        <dgm:presLayoutVars>
          <dgm:chPref val="3"/>
        </dgm:presLayoutVars>
      </dgm:prSet>
      <dgm:spPr>
        <a:xfrm>
          <a:off x="4929671" y="2546033"/>
          <a:ext cx="1791318" cy="1363015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C596537-2436-4DA2-BCFA-8A470D1A79A7}" type="pres">
      <dgm:prSet presAssocID="{40A469DA-99F8-4CA1-88E5-360548A796C5}" presName="hierChild2" presStyleCnt="0"/>
      <dgm:spPr/>
    </dgm:pt>
    <dgm:pt modelId="{0E2F39E6-D3DE-4230-AFC0-018E5A432F95}" type="pres">
      <dgm:prSet presAssocID="{2A731F53-138D-4195-9D11-05AD87DE4C71}" presName="hierRoot1" presStyleCnt="0"/>
      <dgm:spPr/>
    </dgm:pt>
    <dgm:pt modelId="{905CDFF2-10EA-4A78-B4AF-3C66011A3F0A}" type="pres">
      <dgm:prSet presAssocID="{2A731F53-138D-4195-9D11-05AD87DE4C71}" presName="composite" presStyleCnt="0"/>
      <dgm:spPr/>
    </dgm:pt>
    <dgm:pt modelId="{699C93B6-1F19-4707-83B1-4375F5238A9B}" type="pres">
      <dgm:prSet presAssocID="{2A731F53-138D-4195-9D11-05AD87DE4C71}" presName="background" presStyleLbl="node0" presStyleIdx="5" presStyleCnt="6"/>
      <dgm:spPr>
        <a:xfrm>
          <a:off x="6903816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949D64B0-BFEE-43A0-BEAB-41DCFE3D735F}" type="pres">
      <dgm:prSet presAssocID="{2A731F53-138D-4195-9D11-05AD87DE4C71}" presName="text" presStyleLbl="fgAcc0" presStyleIdx="5" presStyleCnt="6" custScaleX="153015" custScaleY="183353" custLinFactX="-100000" custLinFactNeighborX="-187026" custLinFactNeighborY="923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7951CA-1CCB-4B83-B266-7F226FE12EC1}" type="pres">
      <dgm:prSet presAssocID="{2A731F53-138D-4195-9D11-05AD87DE4C71}" presName="hierChild2" presStyleCnt="0"/>
      <dgm:spPr/>
    </dgm:pt>
  </dgm:ptLst>
  <dgm:cxnLst>
    <dgm:cxn modelId="{18EF456C-726B-4F0E-8F49-19430AF18AA6}" type="presOf" srcId="{810E8D06-E17E-478C-9607-FB7C52D07A7A}" destId="{886444F6-4891-4AEE-AEF7-586664DAADCD}" srcOrd="0" destOrd="0" presId="urn:microsoft.com/office/officeart/2005/8/layout/hierarchy1"/>
    <dgm:cxn modelId="{93C7E967-47C0-4D7F-BA20-C7995EE17FF9}" type="presOf" srcId="{105935D3-075F-493C-B058-9146B00128E6}" destId="{441B1757-DA01-4C0E-A711-5A62FBEB5E2E}" srcOrd="0" destOrd="0" presId="urn:microsoft.com/office/officeart/2005/8/layout/hierarchy1"/>
    <dgm:cxn modelId="{791A50C2-D7CA-4C04-88E9-44C969B1836F}" type="presOf" srcId="{7803C55E-12AA-4D31-A02E-5E2A06BE6027}" destId="{FA69E8F5-7653-4B80-9E47-D99618F760F7}" srcOrd="0" destOrd="0" presId="urn:microsoft.com/office/officeart/2005/8/layout/hierarchy1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13CF83C1-83D7-4973-9E65-632EF124F8C3}" type="presOf" srcId="{AFC95307-F73B-4A46-9917-297DC3DDF702}" destId="{8BC45249-D8D1-4347-B57B-083947F6AD7F}" srcOrd="0" destOrd="0" presId="urn:microsoft.com/office/officeart/2005/8/layout/hierarchy1"/>
    <dgm:cxn modelId="{FDE94559-0BCD-441A-A1FD-3EC1280E60EB}" type="presOf" srcId="{08A65C46-E813-4EA5-8646-58F3B1261954}" destId="{43855CEF-A887-4D3C-B2C7-74E40E097346}" srcOrd="0" destOrd="0" presId="urn:microsoft.com/office/officeart/2005/8/layout/hierarchy1"/>
    <dgm:cxn modelId="{423F36A2-4BCB-4E60-8A86-B3C4B6B3DAFB}" srcId="{7803C55E-12AA-4D31-A02E-5E2A06BE6027}" destId="{40A469DA-99F8-4CA1-88E5-360548A796C5}" srcOrd="4" destOrd="0" parTransId="{C0190670-C0A9-468E-8ADB-D305BEC402C6}" sibTransId="{9D1D102D-098A-4531-8BF6-9BACAB67EFC1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B4579266-97C7-4B6C-B591-57B25358F4A0}" type="presOf" srcId="{2A731F53-138D-4195-9D11-05AD87DE4C71}" destId="{949D64B0-BFEE-43A0-BEAB-41DCFE3D735F}" srcOrd="0" destOrd="0" presId="urn:microsoft.com/office/officeart/2005/8/layout/hierarchy1"/>
    <dgm:cxn modelId="{AFC956D8-1BB1-4BA0-8F50-47C40DEBE40A}" srcId="{7803C55E-12AA-4D31-A02E-5E2A06BE6027}" destId="{2A731F53-138D-4195-9D11-05AD87DE4C71}" srcOrd="5" destOrd="0" parTransId="{18100725-52C6-40D6-A87B-086484A2CD59}" sibTransId="{45E6AAF0-097F-4014-9A22-3981145E160A}"/>
    <dgm:cxn modelId="{B7C1EE41-6973-4E1A-A58B-4847897DD91E}" type="presOf" srcId="{40A469DA-99F8-4CA1-88E5-360548A796C5}" destId="{6C8F5B39-124A-4A55-8F70-1EF86452BD79}" srcOrd="0" destOrd="0" presId="urn:microsoft.com/office/officeart/2005/8/layout/hierarchy1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E6D3A796-2DA5-44A0-8B18-F529AEF345D9}" type="presParOf" srcId="{FA69E8F5-7653-4B80-9E47-D99618F760F7}" destId="{3E2F055C-37C2-4176-B8C2-BE52E7DCA237}" srcOrd="0" destOrd="0" presId="urn:microsoft.com/office/officeart/2005/8/layout/hierarchy1"/>
    <dgm:cxn modelId="{0E1C32C3-DB23-4DA0-9185-15DF3A6D2A87}" type="presParOf" srcId="{3E2F055C-37C2-4176-B8C2-BE52E7DCA237}" destId="{2D8A431C-AD0A-4667-B633-2004CC5BB7DB}" srcOrd="0" destOrd="0" presId="urn:microsoft.com/office/officeart/2005/8/layout/hierarchy1"/>
    <dgm:cxn modelId="{57AE7E49-C3C6-46D1-9406-A17D6684E93B}" type="presParOf" srcId="{2D8A431C-AD0A-4667-B633-2004CC5BB7DB}" destId="{8BF11335-69D3-4FDD-B9CA-4D87B72CEE31}" srcOrd="0" destOrd="0" presId="urn:microsoft.com/office/officeart/2005/8/layout/hierarchy1"/>
    <dgm:cxn modelId="{3DC9C6E4-1787-4519-8447-BC93CB8C0C21}" type="presParOf" srcId="{2D8A431C-AD0A-4667-B633-2004CC5BB7DB}" destId="{886444F6-4891-4AEE-AEF7-586664DAADCD}" srcOrd="1" destOrd="0" presId="urn:microsoft.com/office/officeart/2005/8/layout/hierarchy1"/>
    <dgm:cxn modelId="{0D05F325-9718-4455-A3B3-842FA5721B3A}" type="presParOf" srcId="{3E2F055C-37C2-4176-B8C2-BE52E7DCA237}" destId="{1B8CBD39-352F-4EDE-859E-E41838CD6E96}" srcOrd="1" destOrd="0" presId="urn:microsoft.com/office/officeart/2005/8/layout/hierarchy1"/>
    <dgm:cxn modelId="{8B63B347-D8D9-49F8-A231-71F75E476AA3}" type="presParOf" srcId="{FA69E8F5-7653-4B80-9E47-D99618F760F7}" destId="{4851E5BB-6054-465E-9479-7C437867C7C8}" srcOrd="1" destOrd="0" presId="urn:microsoft.com/office/officeart/2005/8/layout/hierarchy1"/>
    <dgm:cxn modelId="{3408C0BB-43B3-46EB-8FA1-04735E6EF71E}" type="presParOf" srcId="{4851E5BB-6054-465E-9479-7C437867C7C8}" destId="{FB576D21-4D2F-4C0D-87B4-53EEE1D6D174}" srcOrd="0" destOrd="0" presId="urn:microsoft.com/office/officeart/2005/8/layout/hierarchy1"/>
    <dgm:cxn modelId="{D6983BB0-6302-431F-9A00-ED13AB82E734}" type="presParOf" srcId="{FB576D21-4D2F-4C0D-87B4-53EEE1D6D174}" destId="{8D869878-0998-41D5-AF76-4CA9DC2A859E}" srcOrd="0" destOrd="0" presId="urn:microsoft.com/office/officeart/2005/8/layout/hierarchy1"/>
    <dgm:cxn modelId="{937444FC-9736-4456-B6E2-503763ECC214}" type="presParOf" srcId="{FB576D21-4D2F-4C0D-87B4-53EEE1D6D174}" destId="{8BC45249-D8D1-4347-B57B-083947F6AD7F}" srcOrd="1" destOrd="0" presId="urn:microsoft.com/office/officeart/2005/8/layout/hierarchy1"/>
    <dgm:cxn modelId="{2B193E03-1D31-49F1-9546-7EEC9BA17B63}" type="presParOf" srcId="{4851E5BB-6054-465E-9479-7C437867C7C8}" destId="{036D8180-F241-410E-A2CE-21FCEB454CCC}" srcOrd="1" destOrd="0" presId="urn:microsoft.com/office/officeart/2005/8/layout/hierarchy1"/>
    <dgm:cxn modelId="{6956EFAD-55F1-46C0-A29D-4102DE6073EC}" type="presParOf" srcId="{FA69E8F5-7653-4B80-9E47-D99618F760F7}" destId="{73E8EB11-D468-467E-8EBE-289FAA754647}" srcOrd="2" destOrd="0" presId="urn:microsoft.com/office/officeart/2005/8/layout/hierarchy1"/>
    <dgm:cxn modelId="{FE863963-E1F9-49E2-BF9E-F06EE0A2D469}" type="presParOf" srcId="{73E8EB11-D468-467E-8EBE-289FAA754647}" destId="{FF555C47-1753-4466-AE8C-9EB71359C28E}" srcOrd="0" destOrd="0" presId="urn:microsoft.com/office/officeart/2005/8/layout/hierarchy1"/>
    <dgm:cxn modelId="{33B16085-8C0B-415F-A229-2773A0CB2DE0}" type="presParOf" srcId="{FF555C47-1753-4466-AE8C-9EB71359C28E}" destId="{3A7D8393-A7C6-490D-BB20-92BD1808B6A8}" srcOrd="0" destOrd="0" presId="urn:microsoft.com/office/officeart/2005/8/layout/hierarchy1"/>
    <dgm:cxn modelId="{4B9CC61F-2A87-464B-8323-316FEB98038D}" type="presParOf" srcId="{FF555C47-1753-4466-AE8C-9EB71359C28E}" destId="{43855CEF-A887-4D3C-B2C7-74E40E097346}" srcOrd="1" destOrd="0" presId="urn:microsoft.com/office/officeart/2005/8/layout/hierarchy1"/>
    <dgm:cxn modelId="{02F309A9-4ECE-4641-BC44-3740D96B8254}" type="presParOf" srcId="{73E8EB11-D468-467E-8EBE-289FAA754647}" destId="{491620A7-7E90-49C2-ABF2-ECA395F23B08}" srcOrd="1" destOrd="0" presId="urn:microsoft.com/office/officeart/2005/8/layout/hierarchy1"/>
    <dgm:cxn modelId="{80D7A2C4-72FA-4207-9792-E170184AC817}" type="presParOf" srcId="{FA69E8F5-7653-4B80-9E47-D99618F760F7}" destId="{ACF258D2-92FC-454C-A6C5-F169303443C5}" srcOrd="3" destOrd="0" presId="urn:microsoft.com/office/officeart/2005/8/layout/hierarchy1"/>
    <dgm:cxn modelId="{749E75C6-423C-4EF7-B853-3CCFA9C5D2D8}" type="presParOf" srcId="{ACF258D2-92FC-454C-A6C5-F169303443C5}" destId="{CC0B2546-B96E-40B1-9B27-E7D7F9BEA588}" srcOrd="0" destOrd="0" presId="urn:microsoft.com/office/officeart/2005/8/layout/hierarchy1"/>
    <dgm:cxn modelId="{E91E409E-8CA0-46F8-8D5D-B012A0D73258}" type="presParOf" srcId="{CC0B2546-B96E-40B1-9B27-E7D7F9BEA588}" destId="{61BA8ABE-0C26-4329-9DD0-054D8E9C27A9}" srcOrd="0" destOrd="0" presId="urn:microsoft.com/office/officeart/2005/8/layout/hierarchy1"/>
    <dgm:cxn modelId="{A0A53363-84A2-4DE7-AE3C-CEDC32E25D0D}" type="presParOf" srcId="{CC0B2546-B96E-40B1-9B27-E7D7F9BEA588}" destId="{441B1757-DA01-4C0E-A711-5A62FBEB5E2E}" srcOrd="1" destOrd="0" presId="urn:microsoft.com/office/officeart/2005/8/layout/hierarchy1"/>
    <dgm:cxn modelId="{1FAF286B-BFF6-4212-A830-FA7C18598914}" type="presParOf" srcId="{ACF258D2-92FC-454C-A6C5-F169303443C5}" destId="{A9A4DD12-2FF2-406A-88E8-60EC48B8F2C0}" srcOrd="1" destOrd="0" presId="urn:microsoft.com/office/officeart/2005/8/layout/hierarchy1"/>
    <dgm:cxn modelId="{7A393A09-334A-495A-81C3-E1D29938DF7D}" type="presParOf" srcId="{FA69E8F5-7653-4B80-9E47-D99618F760F7}" destId="{AEFAF491-3A84-4B85-B927-CFC030D4A210}" srcOrd="4" destOrd="0" presId="urn:microsoft.com/office/officeart/2005/8/layout/hierarchy1"/>
    <dgm:cxn modelId="{9A4999AF-9F65-4DDF-AAA5-09FF191F75B6}" type="presParOf" srcId="{AEFAF491-3A84-4B85-B927-CFC030D4A210}" destId="{33F68006-FF0B-4BCF-8F04-F07685988709}" srcOrd="0" destOrd="0" presId="urn:microsoft.com/office/officeart/2005/8/layout/hierarchy1"/>
    <dgm:cxn modelId="{5FC6D9E0-5D82-427A-A311-126776A727AE}" type="presParOf" srcId="{33F68006-FF0B-4BCF-8F04-F07685988709}" destId="{41CD262F-410A-4C9C-B47E-C10DBF1A4672}" srcOrd="0" destOrd="0" presId="urn:microsoft.com/office/officeart/2005/8/layout/hierarchy1"/>
    <dgm:cxn modelId="{ECC2D8D3-A938-4D98-A341-6D03B87F1E81}" type="presParOf" srcId="{33F68006-FF0B-4BCF-8F04-F07685988709}" destId="{6C8F5B39-124A-4A55-8F70-1EF86452BD79}" srcOrd="1" destOrd="0" presId="urn:microsoft.com/office/officeart/2005/8/layout/hierarchy1"/>
    <dgm:cxn modelId="{2A1DA084-B326-4269-AD81-6326E0DEF324}" type="presParOf" srcId="{AEFAF491-3A84-4B85-B927-CFC030D4A210}" destId="{DC596537-2436-4DA2-BCFA-8A470D1A79A7}" srcOrd="1" destOrd="0" presId="urn:microsoft.com/office/officeart/2005/8/layout/hierarchy1"/>
    <dgm:cxn modelId="{5668D808-89BC-4B0E-9923-1132E32E9393}" type="presParOf" srcId="{FA69E8F5-7653-4B80-9E47-D99618F760F7}" destId="{0E2F39E6-D3DE-4230-AFC0-018E5A432F95}" srcOrd="5" destOrd="0" presId="urn:microsoft.com/office/officeart/2005/8/layout/hierarchy1"/>
    <dgm:cxn modelId="{69F15AFB-CD68-4AF9-A9C6-366E9BBB60ED}" type="presParOf" srcId="{0E2F39E6-D3DE-4230-AFC0-018E5A432F95}" destId="{905CDFF2-10EA-4A78-B4AF-3C66011A3F0A}" srcOrd="0" destOrd="0" presId="urn:microsoft.com/office/officeart/2005/8/layout/hierarchy1"/>
    <dgm:cxn modelId="{83818ADD-60D6-4BB9-9413-BC456A89E474}" type="presParOf" srcId="{905CDFF2-10EA-4A78-B4AF-3C66011A3F0A}" destId="{699C93B6-1F19-4707-83B1-4375F5238A9B}" srcOrd="0" destOrd="0" presId="urn:microsoft.com/office/officeart/2005/8/layout/hierarchy1"/>
    <dgm:cxn modelId="{E20A80EE-521D-4079-B52D-4EF75967ECC4}" type="presParOf" srcId="{905CDFF2-10EA-4A78-B4AF-3C66011A3F0A}" destId="{949D64B0-BFEE-43A0-BEAB-41DCFE3D735F}" srcOrd="1" destOrd="0" presId="urn:microsoft.com/office/officeart/2005/8/layout/hierarchy1"/>
    <dgm:cxn modelId="{B2CF3803-01A0-4697-8C02-694B5B48E545}" type="presParOf" srcId="{0E2F39E6-D3DE-4230-AFC0-018E5A432F95}" destId="{A57951CA-1CCB-4B83-B266-7F226FE12E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PictureStrip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Difusión</a:t>
          </a:r>
          <a:endParaRPr lang="es-ES" sz="3000" b="1" i="0" dirty="0">
            <a:latin typeface="Montserrat Light" panose="00000400000000000000" pitchFamily="2" charset="0"/>
          </a:endParaRP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Capacitación y Asesoría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Constitución de Comités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ES" sz="3000" b="1" i="0" dirty="0">
              <a:latin typeface="Montserrat Light" panose="00000400000000000000" pitchFamily="2" charset="0"/>
            </a:rPr>
            <a:t>Atención a Quejas y Denuncias</a:t>
          </a:r>
          <a:endParaRPr lang="es-ES" sz="3000" b="1" dirty="0">
            <a:latin typeface="Montserrat Light" panose="00000400000000000000" pitchFamily="2" charset="0"/>
          </a:endParaRP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 sz="3000" b="1">
            <a:latin typeface="Montserrat" panose="00000500000000000000" pitchFamily="2" charset="0"/>
          </a:endParaRPr>
        </a:p>
      </dgm:t>
    </dgm:pt>
    <dgm:pt modelId="{EC5BD438-7076-4AA0-B9FC-F06A830888E3}">
      <dgm:prSet phldrT="[Texto]" custT="1"/>
      <dgm:spPr>
        <a:ln>
          <a:solidFill>
            <a:srgbClr val="BC955B"/>
          </a:solidFill>
        </a:ln>
      </dgm:spPr>
      <dgm:t>
        <a:bodyPr/>
        <a:lstStyle/>
        <a:p>
          <a:r>
            <a:rPr lang="es-MX" sz="3000" b="1" i="0" dirty="0">
              <a:latin typeface="Montserrat Light" panose="00000400000000000000" pitchFamily="2" charset="0"/>
            </a:rPr>
            <a:t>Registro de información</a:t>
          </a:r>
          <a:endParaRPr lang="es-ES" sz="3000" b="1" i="0" dirty="0">
            <a:latin typeface="Montserrat Light" panose="00000400000000000000" pitchFamily="2" charset="0"/>
          </a:endParaRPr>
        </a:p>
      </dgm:t>
    </dgm:pt>
    <dgm:pt modelId="{1F8E46E4-7585-42E2-86A2-9B12E6ED1E47}" type="parTrans" cxnId="{01D1BC7E-3D43-43BA-AF05-D41CBC246ACE}">
      <dgm:prSet/>
      <dgm:spPr/>
      <dgm:t>
        <a:bodyPr/>
        <a:lstStyle/>
        <a:p>
          <a:endParaRPr lang="es-ES"/>
        </a:p>
      </dgm:t>
    </dgm:pt>
    <dgm:pt modelId="{B57DCD91-9A81-451B-B2D3-A5AFC1577769}" type="sibTrans" cxnId="{01D1BC7E-3D43-43BA-AF05-D41CBC246ACE}">
      <dgm:prSet/>
      <dgm:spPr/>
      <dgm:t>
        <a:bodyPr/>
        <a:lstStyle/>
        <a:p>
          <a:endParaRPr lang="es-ES"/>
        </a:p>
      </dgm:t>
    </dgm:pt>
    <dgm:pt modelId="{244DBA28-0BF0-4340-B3CF-C97415DDC5A2}" type="pres">
      <dgm:prSet presAssocID="{7803C55E-12AA-4D31-A02E-5E2A06BE60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55C9F3-930A-49A6-8A4E-5FAF7149E712}" type="pres">
      <dgm:prSet presAssocID="{810E8D06-E17E-478C-9607-FB7C52D07A7A}" presName="composite" presStyleCnt="0"/>
      <dgm:spPr/>
    </dgm:pt>
    <dgm:pt modelId="{CA6F7F58-C241-4D9C-85A4-1E9B911143C3}" type="pres">
      <dgm:prSet presAssocID="{810E8D06-E17E-478C-9607-FB7C52D07A7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9B8362-F843-48A9-93DA-0DC1B7DE02FA}" type="pres">
      <dgm:prSet presAssocID="{810E8D06-E17E-478C-9607-FB7C52D07A7A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66BEBD6-FEF3-43E7-B81C-6E60A0DF4895}" type="pres">
      <dgm:prSet presAssocID="{5E8B4E4C-9437-4420-AD5F-2AD7C08363DA}" presName="sibTrans" presStyleCnt="0"/>
      <dgm:spPr/>
    </dgm:pt>
    <dgm:pt modelId="{001CAA80-FA00-4A4A-99ED-3FCC82B60A25}" type="pres">
      <dgm:prSet presAssocID="{AFC95307-F73B-4A46-9917-297DC3DDF702}" presName="composite" presStyleCnt="0"/>
      <dgm:spPr/>
    </dgm:pt>
    <dgm:pt modelId="{C83B316F-D950-4F2D-9400-A01FFF319DB9}" type="pres">
      <dgm:prSet presAssocID="{AFC95307-F73B-4A46-9917-297DC3DDF70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23DC8-3CBC-4E7D-A045-CF30B743E104}" type="pres">
      <dgm:prSet presAssocID="{AFC95307-F73B-4A46-9917-297DC3DDF702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FB9A80-44D3-446C-A0E8-71F43074728E}" type="pres">
      <dgm:prSet presAssocID="{BB49814A-7F8F-4B1C-8DAD-42DFACC29A76}" presName="sibTrans" presStyleCnt="0"/>
      <dgm:spPr/>
    </dgm:pt>
    <dgm:pt modelId="{BB6D40DF-817A-4974-9392-A0158E0F206B}" type="pres">
      <dgm:prSet presAssocID="{08A65C46-E813-4EA5-8646-58F3B1261954}" presName="composite" presStyleCnt="0"/>
      <dgm:spPr/>
    </dgm:pt>
    <dgm:pt modelId="{4621FE7D-625D-42D3-98B1-4014C515A34E}" type="pres">
      <dgm:prSet presAssocID="{08A65C46-E813-4EA5-8646-58F3B126195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AC380F-C5E2-4896-829B-26926804E04A}" type="pres">
      <dgm:prSet presAssocID="{08A65C46-E813-4EA5-8646-58F3B1261954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7ECC9A0-9A07-4A81-A0C4-A3AEE3C3FC80}" type="pres">
      <dgm:prSet presAssocID="{C3E879A0-4136-4DCE-94BF-5C1645E8FBFA}" presName="sibTrans" presStyleCnt="0"/>
      <dgm:spPr/>
    </dgm:pt>
    <dgm:pt modelId="{019B438D-F7CB-4FEA-91A9-186391D01026}" type="pres">
      <dgm:prSet presAssocID="{EC5BD438-7076-4AA0-B9FC-F06A830888E3}" presName="composite" presStyleCnt="0"/>
      <dgm:spPr/>
    </dgm:pt>
    <dgm:pt modelId="{2F83D49D-F245-4928-8511-59FEAADD23F4}" type="pres">
      <dgm:prSet presAssocID="{EC5BD438-7076-4AA0-B9FC-F06A830888E3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7B0FF3-229D-436D-B6D4-F8AF1A52B042}" type="pres">
      <dgm:prSet presAssocID="{EC5BD438-7076-4AA0-B9FC-F06A830888E3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0EE1B11-6EC7-4C65-BFC2-75D0E7196BFF}" type="pres">
      <dgm:prSet presAssocID="{B57DCD91-9A81-451B-B2D3-A5AFC1577769}" presName="sibTrans" presStyleCnt="0"/>
      <dgm:spPr/>
    </dgm:pt>
    <dgm:pt modelId="{497021D8-DBFD-4E1A-A0C9-178AC89C4CE0}" type="pres">
      <dgm:prSet presAssocID="{105935D3-075F-493C-B058-9146B00128E6}" presName="composite" presStyleCnt="0"/>
      <dgm:spPr/>
    </dgm:pt>
    <dgm:pt modelId="{3E950517-0388-46FC-9AC6-AEC7285BF67D}" type="pres">
      <dgm:prSet presAssocID="{105935D3-075F-493C-B058-9146B00128E6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38665E-0C1E-4DAE-800E-8AAA0191CAB7}" type="pres">
      <dgm:prSet presAssocID="{105935D3-075F-493C-B058-9146B00128E6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1D1BC7E-3D43-43BA-AF05-D41CBC246ACE}" srcId="{7803C55E-12AA-4D31-A02E-5E2A06BE6027}" destId="{EC5BD438-7076-4AA0-B9FC-F06A830888E3}" srcOrd="3" destOrd="0" parTransId="{1F8E46E4-7585-42E2-86A2-9B12E6ED1E47}" sibTransId="{B57DCD91-9A81-451B-B2D3-A5AFC1577769}"/>
    <dgm:cxn modelId="{11499487-4A50-4CFC-B285-BD5529FACB84}" type="presOf" srcId="{105935D3-075F-493C-B058-9146B00128E6}" destId="{3E950517-0388-46FC-9AC6-AEC7285BF67D}" srcOrd="0" destOrd="0" presId="urn:microsoft.com/office/officeart/2008/layout/PictureStrips"/>
    <dgm:cxn modelId="{E51320B4-04D8-4C19-8432-C2597BF5E0EA}" type="presOf" srcId="{AFC95307-F73B-4A46-9917-297DC3DDF702}" destId="{C83B316F-D950-4F2D-9400-A01FFF319DB9}" srcOrd="0" destOrd="0" presId="urn:microsoft.com/office/officeart/2008/layout/PictureStrips"/>
    <dgm:cxn modelId="{AA80C294-D0DD-4B7F-BAA3-11396542ECF8}" type="presOf" srcId="{EC5BD438-7076-4AA0-B9FC-F06A830888E3}" destId="{2F83D49D-F245-4928-8511-59FEAADD23F4}" srcOrd="0" destOrd="0" presId="urn:microsoft.com/office/officeart/2008/layout/PictureStrips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8C9E9F4C-0E97-4B3D-B9C3-4F8663D483E8}" type="presOf" srcId="{08A65C46-E813-4EA5-8646-58F3B1261954}" destId="{4621FE7D-625D-42D3-98B1-4014C515A34E}" srcOrd="0" destOrd="0" presId="urn:microsoft.com/office/officeart/2008/layout/PictureStrips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C3DD7AEC-1995-4F45-A04B-FC24DCAB5D43}" srcId="{7803C55E-12AA-4D31-A02E-5E2A06BE6027}" destId="{105935D3-075F-493C-B058-9146B00128E6}" srcOrd="4" destOrd="0" parTransId="{EADDB304-6ADD-47EB-BAFF-5B45C8C29543}" sibTransId="{59073C55-AB56-41A2-8368-D42D2A5BF0AF}"/>
    <dgm:cxn modelId="{8CA517CC-7F48-4D6D-BFAD-96D340DA6EEB}" type="presOf" srcId="{7803C55E-12AA-4D31-A02E-5E2A06BE6027}" destId="{244DBA28-0BF0-4340-B3CF-C97415DDC5A2}" srcOrd="0" destOrd="0" presId="urn:microsoft.com/office/officeart/2008/layout/PictureStrips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16CB88B4-CBE0-4E4E-96AF-9B053427D478}" type="presOf" srcId="{810E8D06-E17E-478C-9607-FB7C52D07A7A}" destId="{CA6F7F58-C241-4D9C-85A4-1E9B911143C3}" srcOrd="0" destOrd="0" presId="urn:microsoft.com/office/officeart/2008/layout/PictureStrips"/>
    <dgm:cxn modelId="{5756233A-DEAB-4D1F-B588-32C95232D46E}" type="presParOf" srcId="{244DBA28-0BF0-4340-B3CF-C97415DDC5A2}" destId="{AC55C9F3-930A-49A6-8A4E-5FAF7149E712}" srcOrd="0" destOrd="0" presId="urn:microsoft.com/office/officeart/2008/layout/PictureStrips"/>
    <dgm:cxn modelId="{D5ED6E06-F4A6-42FF-84F7-CCC54DF08BA8}" type="presParOf" srcId="{AC55C9F3-930A-49A6-8A4E-5FAF7149E712}" destId="{CA6F7F58-C241-4D9C-85A4-1E9B911143C3}" srcOrd="0" destOrd="0" presId="urn:microsoft.com/office/officeart/2008/layout/PictureStrips"/>
    <dgm:cxn modelId="{4D7A6279-5C5D-4EB8-AC24-3743BD912914}" type="presParOf" srcId="{AC55C9F3-930A-49A6-8A4E-5FAF7149E712}" destId="{3D9B8362-F843-48A9-93DA-0DC1B7DE02FA}" srcOrd="1" destOrd="0" presId="urn:microsoft.com/office/officeart/2008/layout/PictureStrips"/>
    <dgm:cxn modelId="{E19EBD2E-5033-47AB-A2D9-01A8044EC81E}" type="presParOf" srcId="{244DBA28-0BF0-4340-B3CF-C97415DDC5A2}" destId="{E66BEBD6-FEF3-43E7-B81C-6E60A0DF4895}" srcOrd="1" destOrd="0" presId="urn:microsoft.com/office/officeart/2008/layout/PictureStrips"/>
    <dgm:cxn modelId="{BE79A71A-A16F-4C59-B90F-C164F0999D07}" type="presParOf" srcId="{244DBA28-0BF0-4340-B3CF-C97415DDC5A2}" destId="{001CAA80-FA00-4A4A-99ED-3FCC82B60A25}" srcOrd="2" destOrd="0" presId="urn:microsoft.com/office/officeart/2008/layout/PictureStrips"/>
    <dgm:cxn modelId="{5E0DDDB1-7615-4E1B-A217-295F328BE85E}" type="presParOf" srcId="{001CAA80-FA00-4A4A-99ED-3FCC82B60A25}" destId="{C83B316F-D950-4F2D-9400-A01FFF319DB9}" srcOrd="0" destOrd="0" presId="urn:microsoft.com/office/officeart/2008/layout/PictureStrips"/>
    <dgm:cxn modelId="{50134836-1EED-4A49-AAF1-9E11BA3490C0}" type="presParOf" srcId="{001CAA80-FA00-4A4A-99ED-3FCC82B60A25}" destId="{C3C23DC8-3CBC-4E7D-A045-CF30B743E104}" srcOrd="1" destOrd="0" presId="urn:microsoft.com/office/officeart/2008/layout/PictureStrips"/>
    <dgm:cxn modelId="{2A696A4B-E327-4151-8C06-0DDA462C85F0}" type="presParOf" srcId="{244DBA28-0BF0-4340-B3CF-C97415DDC5A2}" destId="{B7FB9A80-44D3-446C-A0E8-71F43074728E}" srcOrd="3" destOrd="0" presId="urn:microsoft.com/office/officeart/2008/layout/PictureStrips"/>
    <dgm:cxn modelId="{FC8E0B45-251D-424E-9D62-EF669FD7AE70}" type="presParOf" srcId="{244DBA28-0BF0-4340-B3CF-C97415DDC5A2}" destId="{BB6D40DF-817A-4974-9392-A0158E0F206B}" srcOrd="4" destOrd="0" presId="urn:microsoft.com/office/officeart/2008/layout/PictureStrips"/>
    <dgm:cxn modelId="{01E1DFA6-B58A-4C20-BEE5-7E90DD73CE6B}" type="presParOf" srcId="{BB6D40DF-817A-4974-9392-A0158E0F206B}" destId="{4621FE7D-625D-42D3-98B1-4014C515A34E}" srcOrd="0" destOrd="0" presId="urn:microsoft.com/office/officeart/2008/layout/PictureStrips"/>
    <dgm:cxn modelId="{9F7A4BE5-B56D-4982-9A8F-C05F2D5A9CEA}" type="presParOf" srcId="{BB6D40DF-817A-4974-9392-A0158E0F206B}" destId="{15AC380F-C5E2-4896-829B-26926804E04A}" srcOrd="1" destOrd="0" presId="urn:microsoft.com/office/officeart/2008/layout/PictureStrips"/>
    <dgm:cxn modelId="{F29B9DF5-6779-4578-A387-221DD87C79C1}" type="presParOf" srcId="{244DBA28-0BF0-4340-B3CF-C97415DDC5A2}" destId="{97ECC9A0-9A07-4A81-A0C4-A3AEE3C3FC80}" srcOrd="5" destOrd="0" presId="urn:microsoft.com/office/officeart/2008/layout/PictureStrips"/>
    <dgm:cxn modelId="{C2E9E995-8A02-4069-AB57-812859F1AE69}" type="presParOf" srcId="{244DBA28-0BF0-4340-B3CF-C97415DDC5A2}" destId="{019B438D-F7CB-4FEA-91A9-186391D01026}" srcOrd="6" destOrd="0" presId="urn:microsoft.com/office/officeart/2008/layout/PictureStrips"/>
    <dgm:cxn modelId="{4D311646-15A4-472E-BD14-01042E2630C2}" type="presParOf" srcId="{019B438D-F7CB-4FEA-91A9-186391D01026}" destId="{2F83D49D-F245-4928-8511-59FEAADD23F4}" srcOrd="0" destOrd="0" presId="urn:microsoft.com/office/officeart/2008/layout/PictureStrips"/>
    <dgm:cxn modelId="{E2CC8B52-BFF4-4AB4-9467-8C0E5964D871}" type="presParOf" srcId="{019B438D-F7CB-4FEA-91A9-186391D01026}" destId="{A17B0FF3-229D-436D-B6D4-F8AF1A52B042}" srcOrd="1" destOrd="0" presId="urn:microsoft.com/office/officeart/2008/layout/PictureStrips"/>
    <dgm:cxn modelId="{FA8FCDC6-D9AC-4183-A9BD-24E6D6172E2A}" type="presParOf" srcId="{244DBA28-0BF0-4340-B3CF-C97415DDC5A2}" destId="{E0EE1B11-6EC7-4C65-BFC2-75D0E7196BFF}" srcOrd="7" destOrd="0" presId="urn:microsoft.com/office/officeart/2008/layout/PictureStrips"/>
    <dgm:cxn modelId="{69F57626-15A2-4941-AD09-AA3AFA55B962}" type="presParOf" srcId="{244DBA28-0BF0-4340-B3CF-C97415DDC5A2}" destId="{497021D8-DBFD-4E1A-A0C9-178AC89C4CE0}" srcOrd="8" destOrd="0" presId="urn:microsoft.com/office/officeart/2008/layout/PictureStrips"/>
    <dgm:cxn modelId="{826A31B8-480D-4FC8-AAFF-6E7301F77A54}" type="presParOf" srcId="{497021D8-DBFD-4E1A-A0C9-178AC89C4CE0}" destId="{3E950517-0388-46FC-9AC6-AEC7285BF67D}" srcOrd="0" destOrd="0" presId="urn:microsoft.com/office/officeart/2008/layout/PictureStrips"/>
    <dgm:cxn modelId="{A68A56EA-C9C2-41C5-8077-42B1F83AC764}" type="presParOf" srcId="{497021D8-DBFD-4E1A-A0C9-178AC89C4CE0}" destId="{8838665E-0C1E-4DAE-800E-8AAA0191CA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RadialCluster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Beneficiarios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53B8C527-62D7-4CB0-8682-BD4ADCDA2048}">
      <dgm:prSet phldrT="[Texto]"/>
      <dgm:spPr/>
      <dgm:t>
        <a:bodyPr/>
        <a:lstStyle/>
        <a:p>
          <a:endParaRPr lang="es-ES"/>
        </a:p>
      </dgm:t>
    </dgm:pt>
    <dgm:pt modelId="{066DE334-9D34-4854-9B63-FCC86B99DBF1}" type="par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78D1A13-0834-400A-849E-D1CEC573871A}" type="sibTrans" cxnId="{0029F8E6-CBA2-4183-8079-6CC3A0CF3940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1CBE4C1-EEB0-45A6-8FE5-67A4594BDBF3}">
      <dgm:prSet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7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Secretaría de la Función Pública</a:t>
          </a:r>
          <a:endParaRPr lang="es-ES" sz="17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DBD45BD1-3B71-43A9-AB68-638BF0A255C8}" type="parTrans" cxnId="{A18C30EC-6062-4C3A-8BCD-788CFC0A5701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4B5BA19D-3CE0-4EF5-A298-01FEF19659F6}" type="sibTrans" cxnId="{A18C30EC-6062-4C3A-8BCD-788CFC0A5701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99EC56F-AE3D-4605-BA88-B0BE10A3C4C4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Normativas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194DB3F2-7860-4BAD-8F41-020FDFBAB980}" type="parTrans" cxnId="{261BEB5B-0A14-4FBA-AF3D-EFD536048D3D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C3E86E4-BBAF-449D-A3D8-57D178C81546}" type="sibTrans" cxnId="{261BEB5B-0A14-4FBA-AF3D-EFD536048D3D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1D2A08E-D578-466D-B875-91780BC8F7C7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Ejecutoras 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5C39DC2-C2A3-466F-9B69-5763033C5B00}" type="parTrans" cxnId="{237CEA2A-D390-4FB0-8709-A65DB3FB7D14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CBCDB753-34BA-4CB5-8DFB-F2945BEF9C75}" type="sibTrans" cxnId="{237CEA2A-D390-4FB0-8709-A65DB3FB7D14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BCDF244A-B0DD-433B-97BD-86AEF0AF8FB5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Representaciones Federales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CC506BB-59A8-4FBF-98B3-3848A0E451D0}" type="parTrans" cxnId="{4BE80BF0-F8BC-412A-8565-66CF56375A79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A9F0418-F554-45FB-8B65-B92775589036}" type="sibTrans" cxnId="{4BE80BF0-F8BC-412A-8565-66CF56375A79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77CE5B22-A9D0-4CF0-880B-BDC22E599EBC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Órganos de Control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92694A5D-E427-4D2E-B715-DA85533C4806}" type="parTrans" cxnId="{99A577B9-177B-4A84-9F26-799B1C3C59D9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E51C7BD3-4D67-49C1-9846-22586BBC93D6}" type="sibTrans" cxnId="{99A577B9-177B-4A84-9F26-799B1C3C59D9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282D08E3-BFB8-4482-A595-8494CAD1E163}">
      <dgm:prSet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Instituciones Académicas y OSC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3CF79B98-9AC8-44FA-9055-9E87F779E259}" type="parTrans" cxnId="{D4F165E0-C95B-49C9-B765-D3968CF0C7FF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D9701E60-4D90-47D9-84B5-94513A0BE832}" type="sibTrans" cxnId="{D4F165E0-C95B-49C9-B765-D3968CF0C7FF}">
      <dgm:prSet/>
      <dgm:spPr/>
      <dgm:t>
        <a:bodyPr/>
        <a:lstStyle/>
        <a:p>
          <a:endParaRPr lang="es-ES" sz="1400" b="0">
            <a:latin typeface="Montserrat" panose="00000500000000000000" pitchFamily="2" charset="0"/>
          </a:endParaRPr>
        </a:p>
      </dgm:t>
    </dgm:pt>
    <dgm:pt modelId="{44F6459A-F51E-4ECC-81BF-E71FBAC27987}" type="pres">
      <dgm:prSet presAssocID="{7803C55E-12AA-4D31-A02E-5E2A06BE602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2012DDF-74D3-44F7-8D4F-64582817FA1E}" type="pres">
      <dgm:prSet presAssocID="{810E8D06-E17E-478C-9607-FB7C52D07A7A}" presName="singleCycle" presStyleCnt="0"/>
      <dgm:spPr/>
    </dgm:pt>
    <dgm:pt modelId="{DCEFEC41-0233-489A-BF93-1F2C99A04EFB}" type="pres">
      <dgm:prSet presAssocID="{810E8D06-E17E-478C-9607-FB7C52D07A7A}" presName="singleCenter" presStyleLbl="node1" presStyleIdx="0" presStyleCnt="7" custLinFactNeighborX="829" custLinFactNeighborY="7416">
        <dgm:presLayoutVars>
          <dgm:chMax val="7"/>
          <dgm:chPref val="7"/>
        </dgm:presLayoutVars>
      </dgm:prSet>
      <dgm:spPr>
        <a:xfrm>
          <a:off x="4599927" y="2322750"/>
          <a:ext cx="1702725" cy="1702725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AAE20EC8-C424-4D9B-85B4-4FB6DB2671B6}" type="pres">
      <dgm:prSet presAssocID="{DBD45BD1-3B71-43A9-AB68-638BF0A255C8}" presName="Name56" presStyleLbl="parChTrans1D2" presStyleIdx="0" presStyleCnt="6"/>
      <dgm:spPr/>
      <dgm:t>
        <a:bodyPr/>
        <a:lstStyle/>
        <a:p>
          <a:endParaRPr lang="es-ES"/>
        </a:p>
      </dgm:t>
    </dgm:pt>
    <dgm:pt modelId="{92D2DA7B-5FBE-4536-AB01-F29C3D7D4AE4}" type="pres">
      <dgm:prSet presAssocID="{B1CBE4C1-EEB0-45A6-8FE5-67A4594BDBF3}" presName="text0" presStyleLbl="node1" presStyleIdx="1" presStyleCnt="7" custScaleX="164065" custScaleY="108403" custRadScaleRad="67118" custRadScaleInc="4676">
        <dgm:presLayoutVars>
          <dgm:bulletEnabled val="1"/>
        </dgm:presLayoutVars>
      </dgm:prSet>
      <dgm:spPr>
        <a:xfrm>
          <a:off x="4515104" y="698438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BC7C73BD-3BC6-4C2F-A118-F82E24A01D89}" type="pres">
      <dgm:prSet presAssocID="{35C39DC2-C2A3-466F-9B69-5763033C5B00}" presName="Name56" presStyleLbl="parChTrans1D2" presStyleIdx="1" presStyleCnt="6"/>
      <dgm:spPr/>
      <dgm:t>
        <a:bodyPr/>
        <a:lstStyle/>
        <a:p>
          <a:endParaRPr lang="es-ES"/>
        </a:p>
      </dgm:t>
    </dgm:pt>
    <dgm:pt modelId="{86E46305-C02E-48FD-AAA3-98442D326E2C}" type="pres">
      <dgm:prSet presAssocID="{C1D2A08E-D578-466D-B875-91780BC8F7C7}" presName="text0" presStyleLbl="node1" presStyleIdx="2" presStyleCnt="7" custScaleX="176720" custScaleY="108403" custRadScaleRad="99235" custRadScaleInc="35405">
        <dgm:presLayoutVars>
          <dgm:bulletEnabled val="1"/>
        </dgm:presLayoutVars>
      </dgm:prSet>
      <dgm:spPr>
        <a:xfrm>
          <a:off x="6527853" y="1473086"/>
          <a:ext cx="2016067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FE8D6711-1A56-40F3-8A76-FE1423F42C20}" type="pres">
      <dgm:prSet presAssocID="{9CC506BB-59A8-4FBF-98B3-3848A0E451D0}" presName="Name56" presStyleLbl="parChTrans1D2" presStyleIdx="2" presStyleCnt="6"/>
      <dgm:spPr/>
      <dgm:t>
        <a:bodyPr/>
        <a:lstStyle/>
        <a:p>
          <a:endParaRPr lang="es-ES"/>
        </a:p>
      </dgm:t>
    </dgm:pt>
    <dgm:pt modelId="{D958AF51-6984-4408-AE0F-094FD4FD93FB}" type="pres">
      <dgm:prSet presAssocID="{BCDF244A-B0DD-433B-97BD-86AEF0AF8FB5}" presName="text0" presStyleLbl="node1" presStyleIdx="3" presStyleCnt="7" custScaleX="185157" custScaleY="108403" custRadScaleRad="105564" custRadScaleInc="-5762">
        <dgm:presLayoutVars>
          <dgm:bulletEnabled val="1"/>
        </dgm:presLayoutVars>
      </dgm:prSet>
      <dgm:spPr>
        <a:xfrm>
          <a:off x="6465188" y="3353023"/>
          <a:ext cx="2112318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35135113-3A29-4645-A943-D74C990008B9}" type="pres">
      <dgm:prSet presAssocID="{92694A5D-E427-4D2E-B715-DA85533C4806}" presName="Name56" presStyleLbl="parChTrans1D2" presStyleIdx="3" presStyleCnt="6"/>
      <dgm:spPr/>
      <dgm:t>
        <a:bodyPr/>
        <a:lstStyle/>
        <a:p>
          <a:endParaRPr lang="es-ES"/>
        </a:p>
      </dgm:t>
    </dgm:pt>
    <dgm:pt modelId="{248BC236-1DD6-49C2-A818-2BA29827E05B}" type="pres">
      <dgm:prSet presAssocID="{77CE5B22-A9D0-4CF0-880B-BDC22E599EBC}" presName="text0" presStyleLbl="node1" presStyleIdx="4" presStyleCnt="7" custScaleX="164065" custScaleY="108403">
        <dgm:presLayoutVars>
          <dgm:bulletEnabled val="1"/>
        </dgm:presLayoutVars>
      </dgm:prSet>
      <dgm:spPr>
        <a:xfrm>
          <a:off x="4477855" y="4486504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65CF59D6-9CFF-413E-8BBB-9C9389060826}" type="pres">
      <dgm:prSet presAssocID="{3CF79B98-9AC8-44FA-9055-9E87F779E259}" presName="Name56" presStyleLbl="parChTrans1D2" presStyleIdx="4" presStyleCnt="6"/>
      <dgm:spPr/>
      <dgm:t>
        <a:bodyPr/>
        <a:lstStyle/>
        <a:p>
          <a:endParaRPr lang="es-ES"/>
        </a:p>
      </dgm:t>
    </dgm:pt>
    <dgm:pt modelId="{52F9AAE0-BC7B-4A9C-A9AE-DBD9DE83C98C}" type="pres">
      <dgm:prSet presAssocID="{282D08E3-BFB8-4482-A595-8494CAD1E163}" presName="text0" presStyleLbl="node1" presStyleIdx="5" presStyleCnt="7" custScaleX="164065" custScaleY="108403">
        <dgm:presLayoutVars>
          <dgm:bulletEnabled val="1"/>
        </dgm:presLayoutVars>
      </dgm:prSet>
      <dgm:spPr>
        <a:xfrm>
          <a:off x="2514597" y="3353017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  <dgm:pt modelId="{716267A7-1301-48C6-9720-DA5670A2A75D}" type="pres">
      <dgm:prSet presAssocID="{194DB3F2-7860-4BAD-8F41-020FDFBAB980}" presName="Name56" presStyleLbl="parChTrans1D2" presStyleIdx="5" presStyleCnt="6"/>
      <dgm:spPr/>
      <dgm:t>
        <a:bodyPr/>
        <a:lstStyle/>
        <a:p>
          <a:endParaRPr lang="es-ES"/>
        </a:p>
      </dgm:t>
    </dgm:pt>
    <dgm:pt modelId="{82E99FC1-9F37-4569-B354-FB636B708EBD}" type="pres">
      <dgm:prSet presAssocID="{E99EC56F-AE3D-4605-BA88-B0BE10A3C4C4}" presName="text0" presStyleLbl="node1" presStyleIdx="6" presStyleCnt="7" custScaleX="164065" custScaleY="108403" custRadScaleRad="92457" custRadScaleInc="-25711">
        <dgm:presLayoutVars>
          <dgm:bulletEnabled val="1"/>
        </dgm:presLayoutVars>
      </dgm:prSet>
      <dgm:spPr>
        <a:xfrm>
          <a:off x="2538452" y="1424649"/>
          <a:ext cx="1871695" cy="1236689"/>
        </a:xfrm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869770DB-6AA9-4810-953F-18FB1CCFE381}" type="presOf" srcId="{B1CBE4C1-EEB0-45A6-8FE5-67A4594BDBF3}" destId="{92D2DA7B-5FBE-4536-AB01-F29C3D7D4AE4}" srcOrd="0" destOrd="0" presId="urn:microsoft.com/office/officeart/2008/layout/RadialCluster"/>
    <dgm:cxn modelId="{2DA4D502-BD60-4A01-95B4-1FA8C4C61F3B}" type="presOf" srcId="{7803C55E-12AA-4D31-A02E-5E2A06BE6027}" destId="{44F6459A-F51E-4ECC-81BF-E71FBAC27987}" srcOrd="0" destOrd="0" presId="urn:microsoft.com/office/officeart/2008/layout/RadialCluster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237CEA2A-D390-4FB0-8709-A65DB3FB7D14}" srcId="{810E8D06-E17E-478C-9607-FB7C52D07A7A}" destId="{C1D2A08E-D578-466D-B875-91780BC8F7C7}" srcOrd="1" destOrd="0" parTransId="{35C39DC2-C2A3-466F-9B69-5763033C5B00}" sibTransId="{CBCDB753-34BA-4CB5-8DFB-F2945BEF9C75}"/>
    <dgm:cxn modelId="{7B5B5469-CDC9-4609-B940-DF48C6468A60}" type="presOf" srcId="{194DB3F2-7860-4BAD-8F41-020FDFBAB980}" destId="{716267A7-1301-48C6-9720-DA5670A2A75D}" srcOrd="0" destOrd="0" presId="urn:microsoft.com/office/officeart/2008/layout/RadialCluster"/>
    <dgm:cxn modelId="{A18C30EC-6062-4C3A-8BCD-788CFC0A5701}" srcId="{810E8D06-E17E-478C-9607-FB7C52D07A7A}" destId="{B1CBE4C1-EEB0-45A6-8FE5-67A4594BDBF3}" srcOrd="0" destOrd="0" parTransId="{DBD45BD1-3B71-43A9-AB68-638BF0A255C8}" sibTransId="{4B5BA19D-3CE0-4EF5-A298-01FEF19659F6}"/>
    <dgm:cxn modelId="{836425B2-4F3C-44F0-ADD9-A12B3AADC208}" type="presOf" srcId="{BCDF244A-B0DD-433B-97BD-86AEF0AF8FB5}" destId="{D958AF51-6984-4408-AE0F-094FD4FD93FB}" srcOrd="0" destOrd="0" presId="urn:microsoft.com/office/officeart/2008/layout/RadialCluster"/>
    <dgm:cxn modelId="{B48213A0-153F-4760-9800-842117ED0A0B}" type="presOf" srcId="{35C39DC2-C2A3-466F-9B69-5763033C5B00}" destId="{BC7C73BD-3BC6-4C2F-A118-F82E24A01D89}" srcOrd="0" destOrd="0" presId="urn:microsoft.com/office/officeart/2008/layout/RadialCluster"/>
    <dgm:cxn modelId="{8ED9CA2F-DDF0-4F85-A98C-15D1E54C401E}" type="presOf" srcId="{3CF79B98-9AC8-44FA-9055-9E87F779E259}" destId="{65CF59D6-9CFF-413E-8BBB-9C9389060826}" srcOrd="0" destOrd="0" presId="urn:microsoft.com/office/officeart/2008/layout/RadialCluster"/>
    <dgm:cxn modelId="{D4F165E0-C95B-49C9-B765-D3968CF0C7FF}" srcId="{810E8D06-E17E-478C-9607-FB7C52D07A7A}" destId="{282D08E3-BFB8-4482-A595-8494CAD1E163}" srcOrd="4" destOrd="0" parTransId="{3CF79B98-9AC8-44FA-9055-9E87F779E259}" sibTransId="{D9701E60-4D90-47D9-84B5-94513A0BE832}"/>
    <dgm:cxn modelId="{A60BCAA2-D83D-4588-899C-361236E48615}" type="presOf" srcId="{92694A5D-E427-4D2E-B715-DA85533C4806}" destId="{35135113-3A29-4645-A943-D74C990008B9}" srcOrd="0" destOrd="0" presId="urn:microsoft.com/office/officeart/2008/layout/RadialCluster"/>
    <dgm:cxn modelId="{68696BB1-28D2-46D5-B641-B2638F4CD731}" type="presOf" srcId="{DBD45BD1-3B71-43A9-AB68-638BF0A255C8}" destId="{AAE20EC8-C424-4D9B-85B4-4FB6DB2671B6}" srcOrd="0" destOrd="0" presId="urn:microsoft.com/office/officeart/2008/layout/RadialCluster"/>
    <dgm:cxn modelId="{70C51B10-9254-44BA-BACC-BE0BA9E2D482}" type="presOf" srcId="{77CE5B22-A9D0-4CF0-880B-BDC22E599EBC}" destId="{248BC236-1DD6-49C2-A818-2BA29827E05B}" srcOrd="0" destOrd="0" presId="urn:microsoft.com/office/officeart/2008/layout/RadialCluster"/>
    <dgm:cxn modelId="{E5FC47AF-3071-4C3C-88FD-AF38438DBFC3}" type="presOf" srcId="{810E8D06-E17E-478C-9607-FB7C52D07A7A}" destId="{DCEFEC41-0233-489A-BF93-1F2C99A04EFB}" srcOrd="0" destOrd="0" presId="urn:microsoft.com/office/officeart/2008/layout/RadialCluster"/>
    <dgm:cxn modelId="{261BEB5B-0A14-4FBA-AF3D-EFD536048D3D}" srcId="{810E8D06-E17E-478C-9607-FB7C52D07A7A}" destId="{E99EC56F-AE3D-4605-BA88-B0BE10A3C4C4}" srcOrd="5" destOrd="0" parTransId="{194DB3F2-7860-4BAD-8F41-020FDFBAB980}" sibTransId="{BC3E86E4-BBAF-449D-A3D8-57D178C81546}"/>
    <dgm:cxn modelId="{0029F8E6-CBA2-4183-8079-6CC3A0CF3940}" srcId="{7803C55E-12AA-4D31-A02E-5E2A06BE6027}" destId="{53B8C527-62D7-4CB0-8682-BD4ADCDA2048}" srcOrd="1" destOrd="0" parTransId="{066DE334-9D34-4854-9B63-FCC86B99DBF1}" sibTransId="{D78D1A13-0834-400A-849E-D1CEC573871A}"/>
    <dgm:cxn modelId="{99A577B9-177B-4A84-9F26-799B1C3C59D9}" srcId="{810E8D06-E17E-478C-9607-FB7C52D07A7A}" destId="{77CE5B22-A9D0-4CF0-880B-BDC22E599EBC}" srcOrd="3" destOrd="0" parTransId="{92694A5D-E427-4D2E-B715-DA85533C4806}" sibTransId="{E51C7BD3-4D67-49C1-9846-22586BBC93D6}"/>
    <dgm:cxn modelId="{483F1634-08BA-481C-A4DB-5A269048935D}" type="presOf" srcId="{282D08E3-BFB8-4482-A595-8494CAD1E163}" destId="{52F9AAE0-BC7B-4A9C-A9AE-DBD9DE83C98C}" srcOrd="0" destOrd="0" presId="urn:microsoft.com/office/officeart/2008/layout/RadialCluster"/>
    <dgm:cxn modelId="{4BE80BF0-F8BC-412A-8565-66CF56375A79}" srcId="{810E8D06-E17E-478C-9607-FB7C52D07A7A}" destId="{BCDF244A-B0DD-433B-97BD-86AEF0AF8FB5}" srcOrd="2" destOrd="0" parTransId="{9CC506BB-59A8-4FBF-98B3-3848A0E451D0}" sibTransId="{EA9F0418-F554-45FB-8B65-B92775589036}"/>
    <dgm:cxn modelId="{6F3AF6BF-B614-4B71-A6BC-FCD3DD432777}" type="presOf" srcId="{C1D2A08E-D578-466D-B875-91780BC8F7C7}" destId="{86E46305-C02E-48FD-AAA3-98442D326E2C}" srcOrd="0" destOrd="0" presId="urn:microsoft.com/office/officeart/2008/layout/RadialCluster"/>
    <dgm:cxn modelId="{A9C542A9-48B1-46E1-A7C5-B86D08103720}" type="presOf" srcId="{E99EC56F-AE3D-4605-BA88-B0BE10A3C4C4}" destId="{82E99FC1-9F37-4569-B354-FB636B708EBD}" srcOrd="0" destOrd="0" presId="urn:microsoft.com/office/officeart/2008/layout/RadialCluster"/>
    <dgm:cxn modelId="{5C916B92-0DD6-4F74-9EFD-3E3AEFE00CF9}" type="presOf" srcId="{9CC506BB-59A8-4FBF-98B3-3848A0E451D0}" destId="{FE8D6711-1A56-40F3-8A76-FE1423F42C20}" srcOrd="0" destOrd="0" presId="urn:microsoft.com/office/officeart/2008/layout/RadialCluster"/>
    <dgm:cxn modelId="{2DA31447-0843-48F5-BBA9-9A4870763859}" type="presParOf" srcId="{44F6459A-F51E-4ECC-81BF-E71FBAC27987}" destId="{82012DDF-74D3-44F7-8D4F-64582817FA1E}" srcOrd="0" destOrd="0" presId="urn:microsoft.com/office/officeart/2008/layout/RadialCluster"/>
    <dgm:cxn modelId="{83C91132-2ED2-4E56-97E9-85E6EAF081F7}" type="presParOf" srcId="{82012DDF-74D3-44F7-8D4F-64582817FA1E}" destId="{DCEFEC41-0233-489A-BF93-1F2C99A04EFB}" srcOrd="0" destOrd="0" presId="urn:microsoft.com/office/officeart/2008/layout/RadialCluster"/>
    <dgm:cxn modelId="{6D79F1F1-9556-4355-B63C-8BAC0E2A451A}" type="presParOf" srcId="{82012DDF-74D3-44F7-8D4F-64582817FA1E}" destId="{AAE20EC8-C424-4D9B-85B4-4FB6DB2671B6}" srcOrd="1" destOrd="0" presId="urn:microsoft.com/office/officeart/2008/layout/RadialCluster"/>
    <dgm:cxn modelId="{98882D3C-F3B7-4E64-8C1F-2491C3FEA11C}" type="presParOf" srcId="{82012DDF-74D3-44F7-8D4F-64582817FA1E}" destId="{92D2DA7B-5FBE-4536-AB01-F29C3D7D4AE4}" srcOrd="2" destOrd="0" presId="urn:microsoft.com/office/officeart/2008/layout/RadialCluster"/>
    <dgm:cxn modelId="{6C3465D4-8080-4558-B588-C86B2A30622F}" type="presParOf" srcId="{82012DDF-74D3-44F7-8D4F-64582817FA1E}" destId="{BC7C73BD-3BC6-4C2F-A118-F82E24A01D89}" srcOrd="3" destOrd="0" presId="urn:microsoft.com/office/officeart/2008/layout/RadialCluster"/>
    <dgm:cxn modelId="{6F6FE2BA-9BC7-4C69-8033-A9FB7AF79859}" type="presParOf" srcId="{82012DDF-74D3-44F7-8D4F-64582817FA1E}" destId="{86E46305-C02E-48FD-AAA3-98442D326E2C}" srcOrd="4" destOrd="0" presId="urn:microsoft.com/office/officeart/2008/layout/RadialCluster"/>
    <dgm:cxn modelId="{9C04A468-50DE-4C22-B84E-2ADF45FD52AC}" type="presParOf" srcId="{82012DDF-74D3-44F7-8D4F-64582817FA1E}" destId="{FE8D6711-1A56-40F3-8A76-FE1423F42C20}" srcOrd="5" destOrd="0" presId="urn:microsoft.com/office/officeart/2008/layout/RadialCluster"/>
    <dgm:cxn modelId="{798E3813-32CC-498E-8BDB-F37587FDFB17}" type="presParOf" srcId="{82012DDF-74D3-44F7-8D4F-64582817FA1E}" destId="{D958AF51-6984-4408-AE0F-094FD4FD93FB}" srcOrd="6" destOrd="0" presId="urn:microsoft.com/office/officeart/2008/layout/RadialCluster"/>
    <dgm:cxn modelId="{8BA5D321-0661-488A-AB20-509AAE875222}" type="presParOf" srcId="{82012DDF-74D3-44F7-8D4F-64582817FA1E}" destId="{35135113-3A29-4645-A943-D74C990008B9}" srcOrd="7" destOrd="0" presId="urn:microsoft.com/office/officeart/2008/layout/RadialCluster"/>
    <dgm:cxn modelId="{6C428B2A-B1A4-4974-8DCC-52308B091035}" type="presParOf" srcId="{82012DDF-74D3-44F7-8D4F-64582817FA1E}" destId="{248BC236-1DD6-49C2-A818-2BA29827E05B}" srcOrd="8" destOrd="0" presId="urn:microsoft.com/office/officeart/2008/layout/RadialCluster"/>
    <dgm:cxn modelId="{3B3E551D-91D2-457A-B6E6-26EDF5A5AF0A}" type="presParOf" srcId="{82012DDF-74D3-44F7-8D4F-64582817FA1E}" destId="{65CF59D6-9CFF-413E-8BBB-9C9389060826}" srcOrd="9" destOrd="0" presId="urn:microsoft.com/office/officeart/2008/layout/RadialCluster"/>
    <dgm:cxn modelId="{7864DBBD-AE9A-46E0-9687-63D9854C29CC}" type="presParOf" srcId="{82012DDF-74D3-44F7-8D4F-64582817FA1E}" destId="{52F9AAE0-BC7B-4A9C-A9AE-DBD9DE83C98C}" srcOrd="10" destOrd="0" presId="urn:microsoft.com/office/officeart/2008/layout/RadialCluster"/>
    <dgm:cxn modelId="{4E512379-FB81-41D6-B723-C633930A2F79}" type="presParOf" srcId="{82012DDF-74D3-44F7-8D4F-64582817FA1E}" destId="{716267A7-1301-48C6-9720-DA5670A2A75D}" srcOrd="11" destOrd="0" presId="urn:microsoft.com/office/officeart/2008/layout/RadialCluster"/>
    <dgm:cxn modelId="{6BE9ECB5-3216-4F85-846F-C266F383CB8B}" type="presParOf" srcId="{82012DDF-74D3-44F7-8D4F-64582817FA1E}" destId="{82E99FC1-9F37-4569-B354-FB636B708EB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	Vigila las acciones gubernamentales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Favorece la ciudadanización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r>
            <a:rPr lang="es-ES" sz="1800" b="1" i="0" dirty="0">
              <a:latin typeface="Montserrat Light" panose="00000400000000000000" pitchFamily="2" charset="0"/>
            </a:rPr>
            <a:t>	Ayuda al cumplimiento de metas y al buen uso de recursos en obras y 	servicios públicos</a:t>
          </a: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Inhibe la corrupción y el uso político de programas públicos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  <dgm:t>
        <a:bodyPr/>
        <a:lstStyle/>
        <a:p>
          <a:endParaRPr lang="es-ES"/>
        </a:p>
      </dgm:t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BC955B"/>
          </a:solidFill>
        </a:ln>
      </dgm:spPr>
    </dgm:pt>
  </dgm:ptLst>
  <dgm:cxnLst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A1D503EA-3409-4D47-BF8F-DEABED37EAAF}" type="presOf" srcId="{AFC95307-F73B-4A46-9917-297DC3DDF702}" destId="{A0900CCE-8848-4E04-9198-559BA9FCDEFD}" srcOrd="0" destOrd="0" presId="urn:microsoft.com/office/officeart/2008/layout/VerticalCurvedList"/>
    <dgm:cxn modelId="{EA2B35B3-7832-4D93-B3F8-5D6C0828C695}" type="presOf" srcId="{5E8B4E4C-9437-4420-AD5F-2AD7C08363DA}" destId="{90556D31-5FAD-4E82-903C-10CAF8E771ED}" srcOrd="0" destOrd="0" presId="urn:microsoft.com/office/officeart/2008/layout/VerticalCurvedList"/>
    <dgm:cxn modelId="{0DEB878B-27DD-47D4-96CA-4FAF3CB66B2F}" type="presOf" srcId="{105935D3-075F-493C-B058-9146B00128E6}" destId="{5E5A2C33-7251-4CB2-AEB9-36AA9E7BAD7F}" srcOrd="0" destOrd="0" presId="urn:microsoft.com/office/officeart/2008/layout/VerticalCurvedList"/>
    <dgm:cxn modelId="{3AF1FE9B-B01A-4D1B-8367-0F8627320B02}" type="presOf" srcId="{810E8D06-E17E-478C-9607-FB7C52D07A7A}" destId="{C92B748D-D4E1-42F3-9E85-ACF01382733D}" srcOrd="0" destOrd="0" presId="urn:microsoft.com/office/officeart/2008/layout/VerticalCurvedList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3D11FB81-C97D-4BB7-8531-70F4F854850C}" type="presOf" srcId="{7803C55E-12AA-4D31-A02E-5E2A06BE6027}" destId="{0C6777DC-0DA1-43C2-A15E-BBAFC0C62C83}" srcOrd="0" destOrd="0" presId="urn:microsoft.com/office/officeart/2008/layout/VerticalCurvedList"/>
    <dgm:cxn modelId="{EB863394-A368-48EA-8E00-0AE47A4D1967}" type="presOf" srcId="{08A65C46-E813-4EA5-8646-58F3B1261954}" destId="{FE20FB20-32CF-41CA-B82C-36D9A1834A1D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DB049CC6-457B-4912-BC72-33E7F41B940F}" type="presParOf" srcId="{0C6777DC-0DA1-43C2-A15E-BBAFC0C62C83}" destId="{524CE578-016B-4BD5-8791-EBE7BDC6B9E2}" srcOrd="0" destOrd="0" presId="urn:microsoft.com/office/officeart/2008/layout/VerticalCurvedList"/>
    <dgm:cxn modelId="{D92AEF78-9AEB-4AE0-8CC0-0C05E5E307CE}" type="presParOf" srcId="{524CE578-016B-4BD5-8791-EBE7BDC6B9E2}" destId="{914A77B6-9808-4D5C-9171-0DB24D7A5C3F}" srcOrd="0" destOrd="0" presId="urn:microsoft.com/office/officeart/2008/layout/VerticalCurvedList"/>
    <dgm:cxn modelId="{2B9A333A-3F36-4598-81A4-C85FBF2584E1}" type="presParOf" srcId="{914A77B6-9808-4D5C-9171-0DB24D7A5C3F}" destId="{256E2333-A90C-4D0A-BACB-A32EE72F7FE6}" srcOrd="0" destOrd="0" presId="urn:microsoft.com/office/officeart/2008/layout/VerticalCurvedList"/>
    <dgm:cxn modelId="{965E2F4D-1105-45C5-A8AF-743FE16E6226}" type="presParOf" srcId="{914A77B6-9808-4D5C-9171-0DB24D7A5C3F}" destId="{90556D31-5FAD-4E82-903C-10CAF8E771ED}" srcOrd="1" destOrd="0" presId="urn:microsoft.com/office/officeart/2008/layout/VerticalCurvedList"/>
    <dgm:cxn modelId="{A6F9370C-60E9-4109-9FAB-3D272F0D9EB5}" type="presParOf" srcId="{914A77B6-9808-4D5C-9171-0DB24D7A5C3F}" destId="{7D4EFDA2-DAB3-46F3-9D05-36A4162A2118}" srcOrd="2" destOrd="0" presId="urn:microsoft.com/office/officeart/2008/layout/VerticalCurvedList"/>
    <dgm:cxn modelId="{0AAB4034-2632-49C1-8F47-DE155412F5D1}" type="presParOf" srcId="{914A77B6-9808-4D5C-9171-0DB24D7A5C3F}" destId="{29268846-77C2-4F81-BBC1-B96C0B8742B9}" srcOrd="3" destOrd="0" presId="urn:microsoft.com/office/officeart/2008/layout/VerticalCurvedList"/>
    <dgm:cxn modelId="{AFBC7312-8C8A-4247-A5CB-545B1FFD634E}" type="presParOf" srcId="{524CE578-016B-4BD5-8791-EBE7BDC6B9E2}" destId="{C92B748D-D4E1-42F3-9E85-ACF01382733D}" srcOrd="1" destOrd="0" presId="urn:microsoft.com/office/officeart/2008/layout/VerticalCurvedList"/>
    <dgm:cxn modelId="{CAC1F15D-B8E7-42EC-BF09-A945B6592742}" type="presParOf" srcId="{524CE578-016B-4BD5-8791-EBE7BDC6B9E2}" destId="{9534A4F4-1F1C-468A-8981-2DB601DE101A}" srcOrd="2" destOrd="0" presId="urn:microsoft.com/office/officeart/2008/layout/VerticalCurvedList"/>
    <dgm:cxn modelId="{424F54AA-0272-4F9A-BAFC-00D8352D9DBC}" type="presParOf" srcId="{9534A4F4-1F1C-468A-8981-2DB601DE101A}" destId="{C2BAC1A8-F09E-4FB5-8F5C-7F4BB35A4F56}" srcOrd="0" destOrd="0" presId="urn:microsoft.com/office/officeart/2008/layout/VerticalCurvedList"/>
    <dgm:cxn modelId="{33E4AFF6-7A16-4151-9E73-B565A4496D46}" type="presParOf" srcId="{524CE578-016B-4BD5-8791-EBE7BDC6B9E2}" destId="{A0900CCE-8848-4E04-9198-559BA9FCDEFD}" srcOrd="3" destOrd="0" presId="urn:microsoft.com/office/officeart/2008/layout/VerticalCurvedList"/>
    <dgm:cxn modelId="{77E26397-0AAE-40DE-A13E-7C54ACC4148B}" type="presParOf" srcId="{524CE578-016B-4BD5-8791-EBE7BDC6B9E2}" destId="{F14D31EF-9E65-4369-8521-8633A231D8E7}" srcOrd="4" destOrd="0" presId="urn:microsoft.com/office/officeart/2008/layout/VerticalCurvedList"/>
    <dgm:cxn modelId="{0F4A4207-49A6-4FB6-9CF4-1D9D5E6BAB15}" type="presParOf" srcId="{F14D31EF-9E65-4369-8521-8633A231D8E7}" destId="{5D03C501-7153-4013-B434-3E077CCB3BE5}" srcOrd="0" destOrd="0" presId="urn:microsoft.com/office/officeart/2008/layout/VerticalCurvedList"/>
    <dgm:cxn modelId="{4F9A7A47-AEE5-4314-B501-263961D05C10}" type="presParOf" srcId="{524CE578-016B-4BD5-8791-EBE7BDC6B9E2}" destId="{FE20FB20-32CF-41CA-B82C-36D9A1834A1D}" srcOrd="5" destOrd="0" presId="urn:microsoft.com/office/officeart/2008/layout/VerticalCurvedList"/>
    <dgm:cxn modelId="{F18C0C12-824B-4E1A-98E3-B46322AB0795}" type="presParOf" srcId="{524CE578-016B-4BD5-8791-EBE7BDC6B9E2}" destId="{C978D22C-039F-4C66-96A3-DB0BB51847CB}" srcOrd="6" destOrd="0" presId="urn:microsoft.com/office/officeart/2008/layout/VerticalCurvedList"/>
    <dgm:cxn modelId="{B422C531-C2BD-4FAD-9EFF-B9A8780C1CC1}" type="presParOf" srcId="{C978D22C-039F-4C66-96A3-DB0BB51847CB}" destId="{117361D6-A50D-4942-B489-06596CC0958E}" srcOrd="0" destOrd="0" presId="urn:microsoft.com/office/officeart/2008/layout/VerticalCurvedList"/>
    <dgm:cxn modelId="{A9FEACC3-7EFC-4484-B26C-0B0A532ED8A1}" type="presParOf" srcId="{524CE578-016B-4BD5-8791-EBE7BDC6B9E2}" destId="{5E5A2C33-7251-4CB2-AEB9-36AA9E7BAD7F}" srcOrd="7" destOrd="0" presId="urn:microsoft.com/office/officeart/2008/layout/VerticalCurvedList"/>
    <dgm:cxn modelId="{60CB6940-93CB-4076-A466-4772B921B522}" type="presParOf" srcId="{524CE578-016B-4BD5-8791-EBE7BDC6B9E2}" destId="{3A5C4F4F-7CB4-4C69-B0BE-D2566F80D264}" srcOrd="8" destOrd="0" presId="urn:microsoft.com/office/officeart/2008/layout/VerticalCurvedList"/>
    <dgm:cxn modelId="{75E3B35A-FFFF-45D3-B137-941043A1C880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03C55E-12AA-4D31-A02E-5E2A06BE602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0E8D06-E17E-478C-9607-FB7C52D07A7A}">
      <dgm:prSet phldrT="[Texto]" custT="1"/>
      <dgm:spPr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Fortalece la transparencia y la rendición de cuentas</a:t>
          </a:r>
        </a:p>
      </dgm:t>
    </dgm:pt>
    <dgm:pt modelId="{926EDFF0-EEB3-4E3E-AFC6-7FF33BF4C0E9}" type="parTrans" cxnId="{B674863C-6233-4D99-8150-30778E36869C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E8B4E4C-9437-4420-AD5F-2AD7C08363DA}" type="sibTrans" cxnId="{B674863C-6233-4D99-8150-30778E36869C}">
      <dgm:prSet/>
      <dgm:spPr>
        <a:ln>
          <a:solidFill>
            <a:srgbClr val="BC955B"/>
          </a:solidFill>
        </a:ln>
      </dgm:spPr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AFC95307-F73B-4A46-9917-297DC3DDF702}">
      <dgm:prSet phldrT="[Texto]" custT="1"/>
      <dgm:spPr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Crea una corresponsabilidad entre el Estado y los beneficiarios</a:t>
          </a:r>
        </a:p>
      </dgm:t>
    </dgm:pt>
    <dgm:pt modelId="{4674C55E-F0AB-4772-B426-E63BCE834179}" type="par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BB49814A-7F8F-4B1C-8DAD-42DFACC29A76}" type="sibTrans" cxnId="{F3EED3FA-6BC6-4883-AB2D-5EBE91AA304B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8A65C46-E813-4EA5-8646-58F3B1261954}">
      <dgm:prSet phldrT="[Texto]" custT="1"/>
      <dgm:spPr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Mejora los vínculos de confianza entre el gobierno y sociedad</a:t>
          </a:r>
        </a:p>
      </dgm:t>
    </dgm:pt>
    <dgm:pt modelId="{03602943-6251-4EE9-93D4-6AD83FDD16B4}" type="par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C3E879A0-4136-4DCE-94BF-5C1645E8FBFA}" type="sibTrans" cxnId="{C59D7A33-3E70-4639-816D-52BC2106FD81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105935D3-075F-493C-B058-9146B00128E6}">
      <dgm:prSet phldrT="[Texto]" custT="1"/>
      <dgm:spPr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rtlCol="0" anchor="ctr" anchorCtr="0"/>
        <a:lstStyle/>
        <a:p>
          <a:r>
            <a:rPr lang="es-ES" sz="1800" b="1" i="0" dirty="0">
              <a:latin typeface="Montserrat Light" panose="00000400000000000000" pitchFamily="2" charset="0"/>
            </a:rPr>
            <a:t>	Abre y mejora espacios ciudadanos para participar en los programas de 	desarrollo social</a:t>
          </a:r>
        </a:p>
      </dgm:t>
    </dgm:pt>
    <dgm:pt modelId="{EADDB304-6ADD-47EB-BAFF-5B45C8C29543}" type="par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59073C55-AB56-41A2-8368-D42D2A5BF0AF}" type="sibTrans" cxnId="{C3DD7AEC-1995-4F45-A04B-FC24DCAB5D43}">
      <dgm:prSet/>
      <dgm:spPr/>
      <dgm:t>
        <a:bodyPr/>
        <a:lstStyle/>
        <a:p>
          <a:endParaRPr lang="es-ES">
            <a:latin typeface="Montserrat" panose="00000500000000000000" pitchFamily="2" charset="0"/>
          </a:endParaRPr>
        </a:p>
      </dgm:t>
    </dgm:pt>
    <dgm:pt modelId="{0C6777DC-0DA1-43C2-A15E-BBAFC0C62C83}" type="pres">
      <dgm:prSet presAssocID="{7803C55E-12AA-4D31-A02E-5E2A06BE60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24CE578-016B-4BD5-8791-EBE7BDC6B9E2}" type="pres">
      <dgm:prSet presAssocID="{7803C55E-12AA-4D31-A02E-5E2A06BE6027}" presName="Name1" presStyleCnt="0"/>
      <dgm:spPr/>
    </dgm:pt>
    <dgm:pt modelId="{914A77B6-9808-4D5C-9171-0DB24D7A5C3F}" type="pres">
      <dgm:prSet presAssocID="{7803C55E-12AA-4D31-A02E-5E2A06BE6027}" presName="cycle" presStyleCnt="0"/>
      <dgm:spPr/>
    </dgm:pt>
    <dgm:pt modelId="{256E2333-A90C-4D0A-BACB-A32EE72F7FE6}" type="pres">
      <dgm:prSet presAssocID="{7803C55E-12AA-4D31-A02E-5E2A06BE6027}" presName="srcNode" presStyleLbl="node1" presStyleIdx="0" presStyleCnt="4"/>
      <dgm:spPr/>
    </dgm:pt>
    <dgm:pt modelId="{90556D31-5FAD-4E82-903C-10CAF8E771ED}" type="pres">
      <dgm:prSet presAssocID="{7803C55E-12AA-4D31-A02E-5E2A06BE6027}" presName="conn" presStyleLbl="parChTrans1D2" presStyleIdx="0" presStyleCnt="1"/>
      <dgm:spPr/>
      <dgm:t>
        <a:bodyPr/>
        <a:lstStyle/>
        <a:p>
          <a:endParaRPr lang="es-ES"/>
        </a:p>
      </dgm:t>
    </dgm:pt>
    <dgm:pt modelId="{7D4EFDA2-DAB3-46F3-9D05-36A4162A2118}" type="pres">
      <dgm:prSet presAssocID="{7803C55E-12AA-4D31-A02E-5E2A06BE6027}" presName="extraNode" presStyleLbl="node1" presStyleIdx="0" presStyleCnt="4"/>
      <dgm:spPr/>
    </dgm:pt>
    <dgm:pt modelId="{29268846-77C2-4F81-BBC1-B96C0B8742B9}" type="pres">
      <dgm:prSet presAssocID="{7803C55E-12AA-4D31-A02E-5E2A06BE6027}" presName="dstNode" presStyleLbl="node1" presStyleIdx="0" presStyleCnt="4"/>
      <dgm:spPr/>
    </dgm:pt>
    <dgm:pt modelId="{C92B748D-D4E1-42F3-9E85-ACF01382733D}" type="pres">
      <dgm:prSet presAssocID="{810E8D06-E17E-478C-9607-FB7C52D07A7A}" presName="text_1" presStyleLbl="node1" presStyleIdx="0" presStyleCnt="4">
        <dgm:presLayoutVars>
          <dgm:bulletEnabled val="1"/>
        </dgm:presLayoutVars>
      </dgm:prSet>
      <dgm:spPr>
        <a:xfrm>
          <a:off x="503536" y="342503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9534A4F4-1F1C-468A-8981-2DB601DE101A}" type="pres">
      <dgm:prSet presAssocID="{810E8D06-E17E-478C-9607-FB7C52D07A7A}" presName="accent_1" presStyleCnt="0"/>
      <dgm:spPr/>
    </dgm:pt>
    <dgm:pt modelId="{C2BAC1A8-F09E-4FB5-8F5C-7F4BB35A4F56}" type="pres">
      <dgm:prSet presAssocID="{810E8D06-E17E-478C-9607-FB7C52D07A7A}" presName="accentRepeatNode" presStyleLbl="solidFgAcc1" presStyleIdx="0" presStyleCnt="4"/>
      <dgm:spPr>
        <a:ln>
          <a:solidFill>
            <a:srgbClr val="BC955B"/>
          </a:solidFill>
        </a:ln>
      </dgm:spPr>
    </dgm:pt>
    <dgm:pt modelId="{A0900CCE-8848-4E04-9198-559BA9FCDEFD}" type="pres">
      <dgm:prSet presAssocID="{AFC95307-F73B-4A46-9917-297DC3DDF702}" presName="text_2" presStyleLbl="node1" presStyleIdx="1" presStyleCnt="4">
        <dgm:presLayoutVars>
          <dgm:bulletEnabled val="1"/>
        </dgm:presLayoutVars>
      </dgm:prSet>
      <dgm:spPr>
        <a:xfrm>
          <a:off x="896471" y="1370727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F14D31EF-9E65-4369-8521-8633A231D8E7}" type="pres">
      <dgm:prSet presAssocID="{AFC95307-F73B-4A46-9917-297DC3DDF702}" presName="accent_2" presStyleCnt="0"/>
      <dgm:spPr/>
    </dgm:pt>
    <dgm:pt modelId="{5D03C501-7153-4013-B434-3E077CCB3BE5}" type="pres">
      <dgm:prSet presAssocID="{AFC95307-F73B-4A46-9917-297DC3DDF702}" presName="accentRepeatNode" presStyleLbl="solidFgAcc1" presStyleIdx="1" presStyleCnt="4"/>
      <dgm:spPr>
        <a:ln>
          <a:solidFill>
            <a:srgbClr val="BC955B"/>
          </a:solidFill>
        </a:ln>
      </dgm:spPr>
    </dgm:pt>
    <dgm:pt modelId="{FE20FB20-32CF-41CA-B82C-36D9A1834A1D}" type="pres">
      <dgm:prSet presAssocID="{08A65C46-E813-4EA5-8646-58F3B1261954}" presName="text_3" presStyleLbl="node1" presStyleIdx="2" presStyleCnt="4">
        <dgm:presLayoutVars>
          <dgm:bulletEnabled val="1"/>
        </dgm:presLayoutVars>
      </dgm:prSet>
      <dgm:spPr>
        <a:xfrm>
          <a:off x="896471" y="2398951"/>
          <a:ext cx="9503423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C978D22C-039F-4C66-96A3-DB0BB51847CB}" type="pres">
      <dgm:prSet presAssocID="{08A65C46-E813-4EA5-8646-58F3B1261954}" presName="accent_3" presStyleCnt="0"/>
      <dgm:spPr/>
    </dgm:pt>
    <dgm:pt modelId="{117361D6-A50D-4942-B489-06596CC0958E}" type="pres">
      <dgm:prSet presAssocID="{08A65C46-E813-4EA5-8646-58F3B1261954}" presName="accentRepeatNode" presStyleLbl="solidFgAcc1" presStyleIdx="2" presStyleCnt="4"/>
      <dgm:spPr>
        <a:ln>
          <a:solidFill>
            <a:srgbClr val="BC955B"/>
          </a:solidFill>
        </a:ln>
      </dgm:spPr>
    </dgm:pt>
    <dgm:pt modelId="{5E5A2C33-7251-4CB2-AEB9-36AA9E7BAD7F}" type="pres">
      <dgm:prSet presAssocID="{105935D3-075F-493C-B058-9146B00128E6}" presName="text_4" presStyleLbl="node1" presStyleIdx="3" presStyleCnt="4">
        <dgm:presLayoutVars>
          <dgm:bulletEnabled val="1"/>
        </dgm:presLayoutVars>
      </dgm:prSet>
      <dgm:spPr>
        <a:xfrm>
          <a:off x="503536" y="3427174"/>
          <a:ext cx="9896358" cy="685363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3A5C4F4F-7CB4-4C69-B0BE-D2566F80D264}" type="pres">
      <dgm:prSet presAssocID="{105935D3-075F-493C-B058-9146B00128E6}" presName="accent_4" presStyleCnt="0"/>
      <dgm:spPr/>
    </dgm:pt>
    <dgm:pt modelId="{5A2C67AB-8083-4FA0-B424-829BD1BFE9C4}" type="pres">
      <dgm:prSet presAssocID="{105935D3-075F-493C-B058-9146B00128E6}" presName="accentRepeatNode" presStyleLbl="solidFgAcc1" presStyleIdx="3" presStyleCnt="4"/>
      <dgm:spPr>
        <a:ln>
          <a:solidFill>
            <a:srgbClr val="BC955B"/>
          </a:solidFill>
        </a:ln>
      </dgm:spPr>
    </dgm:pt>
  </dgm:ptLst>
  <dgm:cxnLst>
    <dgm:cxn modelId="{7E0B42C2-6981-4065-B25A-EDACBB0D04BA}" type="presOf" srcId="{5E8B4E4C-9437-4420-AD5F-2AD7C08363DA}" destId="{90556D31-5FAD-4E82-903C-10CAF8E771ED}" srcOrd="0" destOrd="0" presId="urn:microsoft.com/office/officeart/2008/layout/VerticalCurvedList"/>
    <dgm:cxn modelId="{C3DD7AEC-1995-4F45-A04B-FC24DCAB5D43}" srcId="{7803C55E-12AA-4D31-A02E-5E2A06BE6027}" destId="{105935D3-075F-493C-B058-9146B00128E6}" srcOrd="3" destOrd="0" parTransId="{EADDB304-6ADD-47EB-BAFF-5B45C8C29543}" sibTransId="{59073C55-AB56-41A2-8368-D42D2A5BF0AF}"/>
    <dgm:cxn modelId="{B674863C-6233-4D99-8150-30778E36869C}" srcId="{7803C55E-12AA-4D31-A02E-5E2A06BE6027}" destId="{810E8D06-E17E-478C-9607-FB7C52D07A7A}" srcOrd="0" destOrd="0" parTransId="{926EDFF0-EEB3-4E3E-AFC6-7FF33BF4C0E9}" sibTransId="{5E8B4E4C-9437-4420-AD5F-2AD7C08363DA}"/>
    <dgm:cxn modelId="{C0A67A5F-1FBC-4E6F-81EA-394AD6251F07}" type="presOf" srcId="{7803C55E-12AA-4D31-A02E-5E2A06BE6027}" destId="{0C6777DC-0DA1-43C2-A15E-BBAFC0C62C83}" srcOrd="0" destOrd="0" presId="urn:microsoft.com/office/officeart/2008/layout/VerticalCurvedList"/>
    <dgm:cxn modelId="{F9F31BB7-AE80-4A00-A2FD-D8A892CBF4DF}" type="presOf" srcId="{AFC95307-F73B-4A46-9917-297DC3DDF702}" destId="{A0900CCE-8848-4E04-9198-559BA9FCDEFD}" srcOrd="0" destOrd="0" presId="urn:microsoft.com/office/officeart/2008/layout/VerticalCurvedList"/>
    <dgm:cxn modelId="{42C449D2-C216-4C05-8987-7125F669EF61}" type="presOf" srcId="{105935D3-075F-493C-B058-9146B00128E6}" destId="{5E5A2C33-7251-4CB2-AEB9-36AA9E7BAD7F}" srcOrd="0" destOrd="0" presId="urn:microsoft.com/office/officeart/2008/layout/VerticalCurvedList"/>
    <dgm:cxn modelId="{C59D7A33-3E70-4639-816D-52BC2106FD81}" srcId="{7803C55E-12AA-4D31-A02E-5E2A06BE6027}" destId="{08A65C46-E813-4EA5-8646-58F3B1261954}" srcOrd="2" destOrd="0" parTransId="{03602943-6251-4EE9-93D4-6AD83FDD16B4}" sibTransId="{C3E879A0-4136-4DCE-94BF-5C1645E8FBFA}"/>
    <dgm:cxn modelId="{7353CE04-5387-460A-A443-83C74B800262}" type="presOf" srcId="{08A65C46-E813-4EA5-8646-58F3B1261954}" destId="{FE20FB20-32CF-41CA-B82C-36D9A1834A1D}" srcOrd="0" destOrd="0" presId="urn:microsoft.com/office/officeart/2008/layout/VerticalCurvedList"/>
    <dgm:cxn modelId="{F465A5C3-1AE2-4DE4-B8A9-D89F1255FC9D}" type="presOf" srcId="{810E8D06-E17E-478C-9607-FB7C52D07A7A}" destId="{C92B748D-D4E1-42F3-9E85-ACF01382733D}" srcOrd="0" destOrd="0" presId="urn:microsoft.com/office/officeart/2008/layout/VerticalCurvedList"/>
    <dgm:cxn modelId="{F3EED3FA-6BC6-4883-AB2D-5EBE91AA304B}" srcId="{7803C55E-12AA-4D31-A02E-5E2A06BE6027}" destId="{AFC95307-F73B-4A46-9917-297DC3DDF702}" srcOrd="1" destOrd="0" parTransId="{4674C55E-F0AB-4772-B426-E63BCE834179}" sibTransId="{BB49814A-7F8F-4B1C-8DAD-42DFACC29A76}"/>
    <dgm:cxn modelId="{CA2FC0CB-D1DA-4997-BA63-2428445CEEAE}" type="presParOf" srcId="{0C6777DC-0DA1-43C2-A15E-BBAFC0C62C83}" destId="{524CE578-016B-4BD5-8791-EBE7BDC6B9E2}" srcOrd="0" destOrd="0" presId="urn:microsoft.com/office/officeart/2008/layout/VerticalCurvedList"/>
    <dgm:cxn modelId="{15D05696-E04D-42CB-A337-9D394F6CE961}" type="presParOf" srcId="{524CE578-016B-4BD5-8791-EBE7BDC6B9E2}" destId="{914A77B6-9808-4D5C-9171-0DB24D7A5C3F}" srcOrd="0" destOrd="0" presId="urn:microsoft.com/office/officeart/2008/layout/VerticalCurvedList"/>
    <dgm:cxn modelId="{57C0AD9F-CF4D-4575-B82C-1B9ACA38C3C0}" type="presParOf" srcId="{914A77B6-9808-4D5C-9171-0DB24D7A5C3F}" destId="{256E2333-A90C-4D0A-BACB-A32EE72F7FE6}" srcOrd="0" destOrd="0" presId="urn:microsoft.com/office/officeart/2008/layout/VerticalCurvedList"/>
    <dgm:cxn modelId="{28B7ABB1-C37B-442C-B1DD-4B515A71DA8A}" type="presParOf" srcId="{914A77B6-9808-4D5C-9171-0DB24D7A5C3F}" destId="{90556D31-5FAD-4E82-903C-10CAF8E771ED}" srcOrd="1" destOrd="0" presId="urn:microsoft.com/office/officeart/2008/layout/VerticalCurvedList"/>
    <dgm:cxn modelId="{579A6C27-B060-4E59-AE84-823FB660E9FE}" type="presParOf" srcId="{914A77B6-9808-4D5C-9171-0DB24D7A5C3F}" destId="{7D4EFDA2-DAB3-46F3-9D05-36A4162A2118}" srcOrd="2" destOrd="0" presId="urn:microsoft.com/office/officeart/2008/layout/VerticalCurvedList"/>
    <dgm:cxn modelId="{F0FAE792-18E0-4183-B6C2-9FB10B1AD16D}" type="presParOf" srcId="{914A77B6-9808-4D5C-9171-0DB24D7A5C3F}" destId="{29268846-77C2-4F81-BBC1-B96C0B8742B9}" srcOrd="3" destOrd="0" presId="urn:microsoft.com/office/officeart/2008/layout/VerticalCurvedList"/>
    <dgm:cxn modelId="{4DA39586-AB7D-4F5D-A16B-FBD54BC2BFB4}" type="presParOf" srcId="{524CE578-016B-4BD5-8791-EBE7BDC6B9E2}" destId="{C92B748D-D4E1-42F3-9E85-ACF01382733D}" srcOrd="1" destOrd="0" presId="urn:microsoft.com/office/officeart/2008/layout/VerticalCurvedList"/>
    <dgm:cxn modelId="{FEAFB6DE-4E1A-4971-85B7-DED945776E5F}" type="presParOf" srcId="{524CE578-016B-4BD5-8791-EBE7BDC6B9E2}" destId="{9534A4F4-1F1C-468A-8981-2DB601DE101A}" srcOrd="2" destOrd="0" presId="urn:microsoft.com/office/officeart/2008/layout/VerticalCurvedList"/>
    <dgm:cxn modelId="{77D8EB37-15C1-4A6F-96C7-350AE9948CA1}" type="presParOf" srcId="{9534A4F4-1F1C-468A-8981-2DB601DE101A}" destId="{C2BAC1A8-F09E-4FB5-8F5C-7F4BB35A4F56}" srcOrd="0" destOrd="0" presId="urn:microsoft.com/office/officeart/2008/layout/VerticalCurvedList"/>
    <dgm:cxn modelId="{BBFA0B30-A212-41C8-82B3-AEE27310FD73}" type="presParOf" srcId="{524CE578-016B-4BD5-8791-EBE7BDC6B9E2}" destId="{A0900CCE-8848-4E04-9198-559BA9FCDEFD}" srcOrd="3" destOrd="0" presId="urn:microsoft.com/office/officeart/2008/layout/VerticalCurvedList"/>
    <dgm:cxn modelId="{0F7B65E0-F73C-4AC8-8E3E-6358971E52A9}" type="presParOf" srcId="{524CE578-016B-4BD5-8791-EBE7BDC6B9E2}" destId="{F14D31EF-9E65-4369-8521-8633A231D8E7}" srcOrd="4" destOrd="0" presId="urn:microsoft.com/office/officeart/2008/layout/VerticalCurvedList"/>
    <dgm:cxn modelId="{254ADF2C-6ABB-42A2-9957-864E901DFFF6}" type="presParOf" srcId="{F14D31EF-9E65-4369-8521-8633A231D8E7}" destId="{5D03C501-7153-4013-B434-3E077CCB3BE5}" srcOrd="0" destOrd="0" presId="urn:microsoft.com/office/officeart/2008/layout/VerticalCurvedList"/>
    <dgm:cxn modelId="{EB6131A0-EE4F-4FE8-858C-08156D7104EB}" type="presParOf" srcId="{524CE578-016B-4BD5-8791-EBE7BDC6B9E2}" destId="{FE20FB20-32CF-41CA-B82C-36D9A1834A1D}" srcOrd="5" destOrd="0" presId="urn:microsoft.com/office/officeart/2008/layout/VerticalCurvedList"/>
    <dgm:cxn modelId="{9E4F2347-DFAA-495A-A1CF-4D781A5449F1}" type="presParOf" srcId="{524CE578-016B-4BD5-8791-EBE7BDC6B9E2}" destId="{C978D22C-039F-4C66-96A3-DB0BB51847CB}" srcOrd="6" destOrd="0" presId="urn:microsoft.com/office/officeart/2008/layout/VerticalCurvedList"/>
    <dgm:cxn modelId="{3BF0CCBD-9896-462E-8293-88E88D7F8DF2}" type="presParOf" srcId="{C978D22C-039F-4C66-96A3-DB0BB51847CB}" destId="{117361D6-A50D-4942-B489-06596CC0958E}" srcOrd="0" destOrd="0" presId="urn:microsoft.com/office/officeart/2008/layout/VerticalCurvedList"/>
    <dgm:cxn modelId="{684A2EB8-577D-4D7F-ABEF-F847095D269D}" type="presParOf" srcId="{524CE578-016B-4BD5-8791-EBE7BDC6B9E2}" destId="{5E5A2C33-7251-4CB2-AEB9-36AA9E7BAD7F}" srcOrd="7" destOrd="0" presId="urn:microsoft.com/office/officeart/2008/layout/VerticalCurvedList"/>
    <dgm:cxn modelId="{ABB5D556-25CF-4F53-8B69-E5163972227F}" type="presParOf" srcId="{524CE578-016B-4BD5-8791-EBE7BDC6B9E2}" destId="{3A5C4F4F-7CB4-4C69-B0BE-D2566F80D264}" srcOrd="8" destOrd="0" presId="urn:microsoft.com/office/officeart/2008/layout/VerticalCurvedList"/>
    <dgm:cxn modelId="{D1413F9A-0613-4B10-8A70-B3522E72D1DD}" type="presParOf" srcId="{3A5C4F4F-7CB4-4C69-B0BE-D2566F80D264}" destId="{5A2C67AB-8083-4FA0-B424-829BD1BFE9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AB511C-F5C1-439A-9B31-36A45F4AC7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C2E58B-5B45-480B-9D40-A6A736D2ACAA}">
      <dgm:prSet phldrT="[Texto]" custT="1"/>
      <dgm:spPr>
        <a:solidFill>
          <a:srgbClr val="5D29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 </a:t>
          </a: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Esquema de Contraloría Social</a:t>
          </a:r>
        </a:p>
      </dgm:t>
    </dgm:pt>
    <dgm:pt modelId="{DAE77816-46EC-4733-94AA-1E608728F63F}" type="parTrans" cxnId="{D1917804-AE9F-4332-86E9-DC8DEB1BA412}">
      <dgm:prSet/>
      <dgm:spPr/>
      <dgm:t>
        <a:bodyPr/>
        <a:lstStyle/>
        <a:p>
          <a:endParaRPr lang="es-MX"/>
        </a:p>
      </dgm:t>
    </dgm:pt>
    <dgm:pt modelId="{CA278244-B394-4697-9095-428F78182887}" type="sibTrans" cxnId="{D1917804-AE9F-4332-86E9-DC8DEB1BA412}">
      <dgm:prSet/>
      <dgm:spPr/>
      <dgm:t>
        <a:bodyPr/>
        <a:lstStyle/>
        <a:p>
          <a:endParaRPr lang="es-MX"/>
        </a:p>
      </dgm:t>
    </dgm:pt>
    <dgm:pt modelId="{F0422127-147F-45DA-B95E-55BA5FB957B4}">
      <dgm:prSet phldrT="[Texto]" custT="1"/>
      <dgm:spPr>
        <a:solidFill>
          <a:srgbClr val="285C4D"/>
        </a:solidFill>
      </dgm:spPr>
      <dgm:t>
        <a:bodyPr/>
        <a:lstStyle/>
        <a:p>
          <a:r>
            <a:rPr lang="es-MX" sz="2600" b="1" dirty="0">
              <a:latin typeface="Montserrat Light" panose="00000400000000000000" pitchFamily="2" charset="0"/>
            </a:rPr>
            <a:t>Programa Anual de Trabajo de Contraloría Social</a:t>
          </a:r>
        </a:p>
      </dgm:t>
    </dgm:pt>
    <dgm:pt modelId="{1DCB003F-A5E4-4788-B427-8CCE354AD8EF}" type="parTrans" cxnId="{F6B6C24A-79A2-40D3-83B3-1DBD15DD0EBD}">
      <dgm:prSet/>
      <dgm:spPr/>
      <dgm:t>
        <a:bodyPr/>
        <a:lstStyle/>
        <a:p>
          <a:endParaRPr lang="es-MX"/>
        </a:p>
      </dgm:t>
    </dgm:pt>
    <dgm:pt modelId="{65136718-3A67-4608-A223-BA8D1AD37A5B}" type="sibTrans" cxnId="{F6B6C24A-79A2-40D3-83B3-1DBD15DD0EBD}">
      <dgm:prSet/>
      <dgm:spPr/>
      <dgm:t>
        <a:bodyPr/>
        <a:lstStyle/>
        <a:p>
          <a:endParaRPr lang="es-MX"/>
        </a:p>
      </dgm:t>
    </dgm:pt>
    <dgm:pt modelId="{68859A58-93D5-4D08-9600-F12D6E0090A7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Guía Operativa</a:t>
          </a:r>
        </a:p>
      </dgm:t>
    </dgm:pt>
    <dgm:pt modelId="{269179F5-E334-4F6F-86B9-CA791029AA8F}" type="parTrans" cxnId="{2030CA64-E780-473E-892A-BF83D7192077}">
      <dgm:prSet/>
      <dgm:spPr/>
      <dgm:t>
        <a:bodyPr/>
        <a:lstStyle/>
        <a:p>
          <a:endParaRPr lang="es-MX"/>
        </a:p>
      </dgm:t>
    </dgm:pt>
    <dgm:pt modelId="{57892C46-B176-445D-ABFA-928805EE9986}" type="sibTrans" cxnId="{2030CA64-E780-473E-892A-BF83D7192077}">
      <dgm:prSet/>
      <dgm:spPr/>
      <dgm:t>
        <a:bodyPr/>
        <a:lstStyle/>
        <a:p>
          <a:endParaRPr lang="es-MX"/>
        </a:p>
      </dgm:t>
    </dgm:pt>
    <dgm:pt modelId="{B0B17EE5-A418-47CF-921A-DD1E1C763AA3}" type="pres">
      <dgm:prSet presAssocID="{E1AB511C-F5C1-439A-9B31-36A45F4AC733}" presName="linearFlow" presStyleCnt="0">
        <dgm:presLayoutVars>
          <dgm:dir/>
          <dgm:resizeHandles val="exact"/>
        </dgm:presLayoutVars>
      </dgm:prSet>
      <dgm:spPr/>
    </dgm:pt>
    <dgm:pt modelId="{2DFC2020-68A3-4917-9DBB-CD0B6585E24E}" type="pres">
      <dgm:prSet presAssocID="{13C2E58B-5B45-480B-9D40-A6A736D2ACAA}" presName="composite" presStyleCnt="0"/>
      <dgm:spPr/>
    </dgm:pt>
    <dgm:pt modelId="{F3276D6C-5876-45CB-B657-6306DE99D76E}" type="pres">
      <dgm:prSet presAssocID="{13C2E58B-5B45-480B-9D40-A6A736D2ACAA}" presName="imgShp" presStyleLbl="fgImgPlace1" presStyleIdx="0" presStyleCnt="3"/>
      <dgm:spPr>
        <a:solidFill>
          <a:schemeClr val="accent6">
            <a:lumMod val="40000"/>
            <a:lumOff val="60000"/>
          </a:schemeClr>
        </a:solidFill>
      </dgm:spPr>
    </dgm:pt>
    <dgm:pt modelId="{D2CFF78A-823C-4862-ABE0-6FDED356996F}" type="pres">
      <dgm:prSet presAssocID="{13C2E58B-5B45-480B-9D40-A6A736D2ACAA}" presName="txShp" presStyleLbl="node1" presStyleIdx="0" presStyleCnt="3">
        <dgm:presLayoutVars>
          <dgm:bulletEnabled val="1"/>
        </dgm:presLayoutVars>
      </dgm:prSet>
      <dgm:spPr>
        <a:xfrm rot="10800000">
          <a:off x="2811760" y="344"/>
          <a:ext cx="9589784" cy="1585153"/>
        </a:xfrm>
        <a:prstGeom prst="homePlate">
          <a:avLst/>
        </a:prstGeom>
      </dgm:spPr>
      <dgm:t>
        <a:bodyPr/>
        <a:lstStyle/>
        <a:p>
          <a:endParaRPr lang="es-ES"/>
        </a:p>
      </dgm:t>
    </dgm:pt>
    <dgm:pt modelId="{DD62604A-CA26-449F-96F9-7FD04BEA2A4F}" type="pres">
      <dgm:prSet presAssocID="{CA278244-B394-4697-9095-428F78182887}" presName="spacing" presStyleCnt="0"/>
      <dgm:spPr/>
    </dgm:pt>
    <dgm:pt modelId="{3DD4EDE4-D8A1-4088-943C-28257D63A0AD}" type="pres">
      <dgm:prSet presAssocID="{F0422127-147F-45DA-B95E-55BA5FB957B4}" presName="composite" presStyleCnt="0"/>
      <dgm:spPr/>
    </dgm:pt>
    <dgm:pt modelId="{EA764CF7-FCF5-40D4-8B90-55A96DB7C849}" type="pres">
      <dgm:prSet presAssocID="{F0422127-147F-45DA-B95E-55BA5FB957B4}" presName="imgShp" presStyleLbl="fgImgPlace1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6E04E640-92BD-4B41-BCFF-9B8F6929BF72}" type="pres">
      <dgm:prSet presAssocID="{F0422127-147F-45DA-B95E-55BA5FB957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31F1F-11A1-48CE-9852-15E8C41CAB99}" type="pres">
      <dgm:prSet presAssocID="{65136718-3A67-4608-A223-BA8D1AD37A5B}" presName="spacing" presStyleCnt="0"/>
      <dgm:spPr/>
    </dgm:pt>
    <dgm:pt modelId="{8FBEC0C2-3181-4F97-B13E-BB2EEC443AE3}" type="pres">
      <dgm:prSet presAssocID="{68859A58-93D5-4D08-9600-F12D6E0090A7}" presName="composite" presStyleCnt="0"/>
      <dgm:spPr/>
    </dgm:pt>
    <dgm:pt modelId="{2DDE77DC-9CDB-4448-B764-BF0D14D4596C}" type="pres">
      <dgm:prSet presAssocID="{68859A58-93D5-4D08-9600-F12D6E0090A7}" presName="imgShp" presStyleLbl="fgImgPlace1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632712E5-80DE-48CA-A7D9-AD9F23744ADE}" type="pres">
      <dgm:prSet presAssocID="{68859A58-93D5-4D08-9600-F12D6E0090A7}" presName="txShp" presStyleLbl="node1" presStyleIdx="2" presStyleCnt="3">
        <dgm:presLayoutVars>
          <dgm:bulletEnabled val="1"/>
        </dgm:presLayoutVars>
      </dgm:prSet>
      <dgm:spPr>
        <a:xfrm rot="10800000">
          <a:off x="2811760" y="4104101"/>
          <a:ext cx="9589784" cy="1585153"/>
        </a:xfrm>
        <a:prstGeom prst="homePlate">
          <a:avLst/>
        </a:prstGeom>
      </dgm:spPr>
      <dgm:t>
        <a:bodyPr/>
        <a:lstStyle/>
        <a:p>
          <a:endParaRPr lang="es-ES"/>
        </a:p>
      </dgm:t>
    </dgm:pt>
  </dgm:ptLst>
  <dgm:cxnLst>
    <dgm:cxn modelId="{BF531C4B-3B84-454C-83E6-C3C60EA5574A}" type="presOf" srcId="{E1AB511C-F5C1-439A-9B31-36A45F4AC733}" destId="{B0B17EE5-A418-47CF-921A-DD1E1C763AA3}" srcOrd="0" destOrd="0" presId="urn:microsoft.com/office/officeart/2005/8/layout/vList3"/>
    <dgm:cxn modelId="{2030CA64-E780-473E-892A-BF83D7192077}" srcId="{E1AB511C-F5C1-439A-9B31-36A45F4AC733}" destId="{68859A58-93D5-4D08-9600-F12D6E0090A7}" srcOrd="2" destOrd="0" parTransId="{269179F5-E334-4F6F-86B9-CA791029AA8F}" sibTransId="{57892C46-B176-445D-ABFA-928805EE9986}"/>
    <dgm:cxn modelId="{E25A7F12-F0E9-449A-BE67-4F8F1FC16FDB}" type="presOf" srcId="{68859A58-93D5-4D08-9600-F12D6E0090A7}" destId="{632712E5-80DE-48CA-A7D9-AD9F23744ADE}" srcOrd="0" destOrd="0" presId="urn:microsoft.com/office/officeart/2005/8/layout/vList3"/>
    <dgm:cxn modelId="{A7FF352C-32C1-4713-84F7-EFC7715A9486}" type="presOf" srcId="{13C2E58B-5B45-480B-9D40-A6A736D2ACAA}" destId="{D2CFF78A-823C-4862-ABE0-6FDED356996F}" srcOrd="0" destOrd="0" presId="urn:microsoft.com/office/officeart/2005/8/layout/vList3"/>
    <dgm:cxn modelId="{D1917804-AE9F-4332-86E9-DC8DEB1BA412}" srcId="{E1AB511C-F5C1-439A-9B31-36A45F4AC733}" destId="{13C2E58B-5B45-480B-9D40-A6A736D2ACAA}" srcOrd="0" destOrd="0" parTransId="{DAE77816-46EC-4733-94AA-1E608728F63F}" sibTransId="{CA278244-B394-4697-9095-428F78182887}"/>
    <dgm:cxn modelId="{AAAB4797-5698-4F1D-BB68-BA72351FC920}" type="presOf" srcId="{F0422127-147F-45DA-B95E-55BA5FB957B4}" destId="{6E04E640-92BD-4B41-BCFF-9B8F6929BF72}" srcOrd="0" destOrd="0" presId="urn:microsoft.com/office/officeart/2005/8/layout/vList3"/>
    <dgm:cxn modelId="{F6B6C24A-79A2-40D3-83B3-1DBD15DD0EBD}" srcId="{E1AB511C-F5C1-439A-9B31-36A45F4AC733}" destId="{F0422127-147F-45DA-B95E-55BA5FB957B4}" srcOrd="1" destOrd="0" parTransId="{1DCB003F-A5E4-4788-B427-8CCE354AD8EF}" sibTransId="{65136718-3A67-4608-A223-BA8D1AD37A5B}"/>
    <dgm:cxn modelId="{55D3D730-BBEA-4FBF-8703-6D0A3F692036}" type="presParOf" srcId="{B0B17EE5-A418-47CF-921A-DD1E1C763AA3}" destId="{2DFC2020-68A3-4917-9DBB-CD0B6585E24E}" srcOrd="0" destOrd="0" presId="urn:microsoft.com/office/officeart/2005/8/layout/vList3"/>
    <dgm:cxn modelId="{5BE430D6-4A6E-4B58-BB26-0C5AE7A0FD70}" type="presParOf" srcId="{2DFC2020-68A3-4917-9DBB-CD0B6585E24E}" destId="{F3276D6C-5876-45CB-B657-6306DE99D76E}" srcOrd="0" destOrd="0" presId="urn:microsoft.com/office/officeart/2005/8/layout/vList3"/>
    <dgm:cxn modelId="{B73284DA-08C5-401A-B9B1-1825DA002927}" type="presParOf" srcId="{2DFC2020-68A3-4917-9DBB-CD0B6585E24E}" destId="{D2CFF78A-823C-4862-ABE0-6FDED356996F}" srcOrd="1" destOrd="0" presId="urn:microsoft.com/office/officeart/2005/8/layout/vList3"/>
    <dgm:cxn modelId="{47C73740-536A-4286-829F-6A74E0609D2D}" type="presParOf" srcId="{B0B17EE5-A418-47CF-921A-DD1E1C763AA3}" destId="{DD62604A-CA26-449F-96F9-7FD04BEA2A4F}" srcOrd="1" destOrd="0" presId="urn:microsoft.com/office/officeart/2005/8/layout/vList3"/>
    <dgm:cxn modelId="{3E30DDF0-86BE-4540-B2AF-7925EFFAA13B}" type="presParOf" srcId="{B0B17EE5-A418-47CF-921A-DD1E1C763AA3}" destId="{3DD4EDE4-D8A1-4088-943C-28257D63A0AD}" srcOrd="2" destOrd="0" presId="urn:microsoft.com/office/officeart/2005/8/layout/vList3"/>
    <dgm:cxn modelId="{110F7363-DBAF-4075-8FCC-43992914C9DA}" type="presParOf" srcId="{3DD4EDE4-D8A1-4088-943C-28257D63A0AD}" destId="{EA764CF7-FCF5-40D4-8B90-55A96DB7C849}" srcOrd="0" destOrd="0" presId="urn:microsoft.com/office/officeart/2005/8/layout/vList3"/>
    <dgm:cxn modelId="{D29BCE51-6AE9-4FD4-ABF7-2B581D4A86AE}" type="presParOf" srcId="{3DD4EDE4-D8A1-4088-943C-28257D63A0AD}" destId="{6E04E640-92BD-4B41-BCFF-9B8F6929BF72}" srcOrd="1" destOrd="0" presId="urn:microsoft.com/office/officeart/2005/8/layout/vList3"/>
    <dgm:cxn modelId="{7D1FF2EF-EF7C-4F59-997E-91B70AB4AF79}" type="presParOf" srcId="{B0B17EE5-A418-47CF-921A-DD1E1C763AA3}" destId="{74331F1F-11A1-48CE-9852-15E8C41CAB99}" srcOrd="3" destOrd="0" presId="urn:microsoft.com/office/officeart/2005/8/layout/vList3"/>
    <dgm:cxn modelId="{203B975B-7186-430E-9793-C11320E71D4E}" type="presParOf" srcId="{B0B17EE5-A418-47CF-921A-DD1E1C763AA3}" destId="{8FBEC0C2-3181-4F97-B13E-BB2EEC443AE3}" srcOrd="4" destOrd="0" presId="urn:microsoft.com/office/officeart/2005/8/layout/vList3"/>
    <dgm:cxn modelId="{9ACFA4B7-B871-4694-A391-C697046CA1E4}" type="presParOf" srcId="{8FBEC0C2-3181-4F97-B13E-BB2EEC443AE3}" destId="{2DDE77DC-9CDB-4448-B764-BF0D14D4596C}" srcOrd="0" destOrd="0" presId="urn:microsoft.com/office/officeart/2005/8/layout/vList3"/>
    <dgm:cxn modelId="{2FD6A115-695B-499E-8E7C-4F7B2CAD51FB}" type="presParOf" srcId="{8FBEC0C2-3181-4F97-B13E-BB2EEC443AE3}" destId="{632712E5-80DE-48CA-A7D9-AD9F23744AD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943A9C-1690-46A8-94A3-1E8CDB65081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3B8E208-4C77-40A5-BE7C-3B67BD2192D6}">
      <dgm:prSet phldrT="[Texto]" custT="1"/>
      <dgm:spPr>
        <a:solidFill>
          <a:srgbClr val="A2224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28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Fases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&amp;slidetitle="/>
          </dgm14:cNvPr>
        </a:ext>
      </dgm:extLst>
    </dgm:pt>
    <dgm:pt modelId="{60CAEC51-D1B8-4E7E-9C72-51288C71A85E}" type="par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853B7C1-775C-4A98-BF70-CB6C3A63E8DC}" type="sibTrans" cxnId="{64259731-DCEE-4530-A949-E91B7AB73DA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E99ED85A-F454-4A33-8C62-19F0981CDA65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Recepción de documentos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1</a:t>
          </a:r>
        </a:p>
      </dgm:t>
    </dgm:pt>
    <dgm:pt modelId="{EF042CC7-C048-4799-85E7-571220E2DCA2}" type="parTrans" cxnId="{D309E8B7-6B51-45D3-883C-5E8ADE48667F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E3D8F381-1975-4DA2-809C-25F6F07AF64B}" type="sibTrans" cxnId="{D309E8B7-6B51-45D3-883C-5E8ADE48667F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D0DAB1B6-F322-419D-8516-B2E3E7D3D857}">
      <dgm:prSet phldrT="[Texto]" custT="1"/>
      <dgm:spPr>
        <a:solidFill>
          <a:srgbClr val="13322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Informe de revisión 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2</a:t>
          </a:r>
        </a:p>
      </dgm:t>
    </dgm:pt>
    <dgm:pt modelId="{E8BA5B98-A957-4F41-8AC0-11B6C5A1F4EA}" type="parTrans" cxnId="{0D6C1C41-1AA4-4E86-B9C5-1CD48726EC97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68A275F3-654E-4116-879A-F2C03B009C6C}" type="sibTrans" cxnId="{0D6C1C41-1AA4-4E86-B9C5-1CD48726EC97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9629BA48-4FA0-4907-BC0E-310F80AC6C44}">
      <dgm:prSet phldrT="[Texto]" custT="1"/>
      <dgm:spPr>
        <a:solidFill>
          <a:srgbClr val="BC955B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endParaRPr lang="es-ES" sz="14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  <a:p>
          <a:pPr marL="0" algn="ctr" defTabSz="914400" rtl="0" eaLnBrk="1" latinLnBrk="0" hangingPunct="1"/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Documentos verificados para validación</a:t>
          </a:r>
        </a:p>
        <a:p>
          <a:pPr marL="0" algn="ctr" defTabSz="914400" rtl="0" eaLnBrk="1" latinLnBrk="0" hangingPunct="1"/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4</a:t>
          </a:r>
        </a:p>
      </dgm:t>
    </dgm:pt>
    <dgm:pt modelId="{D57FE101-08E1-465D-BD7B-86D315109113}" type="parTrans" cxnId="{8269CE5F-01F1-496E-B001-9F79C9164C2D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5E967E65-EF39-476C-9554-0ADA149DE320}" type="sibTrans" cxnId="{8269CE5F-01F1-496E-B001-9F79C9164C2D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3A8BD19B-23CC-47D1-993E-44B2778DFBAE}">
      <dgm:prSet phldrT="[Texto]" custT="1"/>
      <dgm:spPr>
        <a:solidFill>
          <a:srgbClr val="691A31"/>
        </a:solidFill>
      </dgm:spPr>
      <dgm:t>
        <a:bodyPr wrap="square" lIns="0" tIns="0" rIns="0" bIns="0" rtlCol="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Oficio de Validación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5</a:t>
          </a:r>
          <a:endParaRPr lang="es-ES" sz="16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83BD19C4-81A8-4101-AC2A-877A2FBB6187}" type="parTrans" cxnId="{40752B77-54A9-473D-95CC-5A38D6F596D8}">
      <dgm:prSet/>
      <dgm:spPr>
        <a:solidFill>
          <a:srgbClr val="562930"/>
        </a:solidFill>
      </dgm:spPr>
      <dgm:t>
        <a:bodyPr/>
        <a:lstStyle/>
        <a:p>
          <a:endParaRPr lang="es-ES" dirty="0">
            <a:latin typeface="Soberana Sans" panose="02000000000000000000" pitchFamily="50" charset="0"/>
          </a:endParaRPr>
        </a:p>
      </dgm:t>
    </dgm:pt>
    <dgm:pt modelId="{BAEA91A6-E84D-469F-8150-2F65AE082591}" type="sibTrans" cxnId="{40752B77-54A9-473D-95CC-5A38D6F596D8}">
      <dgm:prSet/>
      <dgm:spPr/>
      <dgm:t>
        <a:bodyPr/>
        <a:lstStyle/>
        <a:p>
          <a:endParaRPr lang="es-ES">
            <a:latin typeface="Soberana Sans" panose="02000000000000000000" pitchFamily="50" charset="0"/>
          </a:endParaRPr>
        </a:p>
      </dgm:t>
    </dgm:pt>
    <dgm:pt modelId="{40B075F4-425C-4344-B51D-6C34BD117617}">
      <dgm:prSet phldrT="[Texto]" custT="1"/>
      <dgm:spPr>
        <a:solidFill>
          <a:srgbClr val="DEC9A3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Reenvío de documentos actualizados</a:t>
          </a:r>
        </a:p>
        <a:p>
          <a:pPr marL="0" algn="ctr" defTabSz="914400" rtl="0" eaLnBrk="1" latinLnBrk="0" hangingPunct="1"/>
          <a:r>
            <a:rPr lang="es-ES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3</a:t>
          </a:r>
          <a:endParaRPr lang="es-ES" sz="16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</dgm:t>
    </dgm:pt>
    <dgm:pt modelId="{B5F2B200-355B-4579-A9B3-B0109431B844}" type="parTrans" cxnId="{1EAA2CBE-27B6-4759-8109-39F2637E3E9B}">
      <dgm:prSet/>
      <dgm:spPr>
        <a:solidFill>
          <a:srgbClr val="562930"/>
        </a:solidFill>
      </dgm:spPr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372BAEFF-C3B8-4009-8892-50DAD00FEAEB}" type="sibTrans" cxnId="{1EAA2CBE-27B6-4759-8109-39F2637E3E9B}">
      <dgm:prSet/>
      <dgm:spPr/>
      <dgm:t>
        <a:bodyPr/>
        <a:lstStyle/>
        <a:p>
          <a:endParaRPr lang="es-MX">
            <a:latin typeface="Soberana Sans" panose="02000000000000000000" pitchFamily="50" charset="0"/>
          </a:endParaRPr>
        </a:p>
      </dgm:t>
    </dgm:pt>
    <dgm:pt modelId="{BBBA9759-77F7-4649-913A-8131584F3841}" type="pres">
      <dgm:prSet presAssocID="{85943A9C-1690-46A8-94A3-1E8CDB6508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6E99FA-80AC-4712-8F1F-E35F926A83C3}" type="pres">
      <dgm:prSet presAssocID="{B3B8E208-4C77-40A5-BE7C-3B67BD2192D6}" presName="centerShape" presStyleLbl="node0" presStyleIdx="0" presStyleCnt="1"/>
      <dgm:spPr>
        <a:xfrm>
          <a:off x="4435946" y="2627495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709BEFBD-2437-42F5-8B97-46F56ED0593D}" type="pres">
      <dgm:prSet presAssocID="{EF042CC7-C048-4799-85E7-571220E2DCA2}" presName="parTrans" presStyleLbl="sibTrans2D1" presStyleIdx="0" presStyleCnt="5"/>
      <dgm:spPr/>
      <dgm:t>
        <a:bodyPr/>
        <a:lstStyle/>
        <a:p>
          <a:endParaRPr lang="es-ES"/>
        </a:p>
      </dgm:t>
    </dgm:pt>
    <dgm:pt modelId="{387BD324-D3C6-414B-BA07-26F49B651318}" type="pres">
      <dgm:prSet presAssocID="{EF042CC7-C048-4799-85E7-571220E2DCA2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BD5C2AC0-361C-467E-997A-56E618EE34E0}" type="pres">
      <dgm:prSet presAssocID="{E99ED85A-F454-4A33-8C62-19F0981CDA65}" presName="node" presStyleLbl="node1" presStyleIdx="0" presStyleCnt="5">
        <dgm:presLayoutVars>
          <dgm:bulletEnabled val="1"/>
        </dgm:presLayoutVars>
      </dgm:prSet>
      <dgm:spPr>
        <a:xfrm>
          <a:off x="4435946" y="4449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F8DBDCAE-4EAE-47D4-9720-65A9656D1D85}" type="pres">
      <dgm:prSet presAssocID="{E8BA5B98-A957-4F41-8AC0-11B6C5A1F4EA}" presName="parTrans" presStyleLbl="sibTrans2D1" presStyleIdx="1" presStyleCnt="5"/>
      <dgm:spPr/>
      <dgm:t>
        <a:bodyPr/>
        <a:lstStyle/>
        <a:p>
          <a:endParaRPr lang="es-ES"/>
        </a:p>
      </dgm:t>
    </dgm:pt>
    <dgm:pt modelId="{6A04323F-2E18-4130-8C53-C921F6607B3E}" type="pres">
      <dgm:prSet presAssocID="{E8BA5B98-A957-4F41-8AC0-11B6C5A1F4EA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5FAC3D8-55E1-4055-82B4-5C10913586C1}" type="pres">
      <dgm:prSet presAssocID="{D0DAB1B6-F322-419D-8516-B2E3E7D3D857}" presName="node" presStyleLbl="node1" presStyleIdx="1" presStyleCnt="5" custScaleX="99584" custScaleY="92715">
        <dgm:presLayoutVars>
          <dgm:bulletEnabled val="1"/>
        </dgm:presLayoutVars>
      </dgm:prSet>
      <dgm:spPr>
        <a:xfrm>
          <a:off x="6934512" y="1885239"/>
          <a:ext cx="1867565" cy="173874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6D4AE5CA-7FB5-4BE0-B0A3-50408614708D}" type="pres">
      <dgm:prSet presAssocID="{B5F2B200-355B-4579-A9B3-B0109431B844}" presName="parTrans" presStyleLbl="sibTrans2D1" presStyleIdx="2" presStyleCnt="5"/>
      <dgm:spPr/>
      <dgm:t>
        <a:bodyPr/>
        <a:lstStyle/>
        <a:p>
          <a:endParaRPr lang="es-ES"/>
        </a:p>
      </dgm:t>
    </dgm:pt>
    <dgm:pt modelId="{20A7C70A-3157-4164-AB96-C4119B69238C}" type="pres">
      <dgm:prSet presAssocID="{B5F2B200-355B-4579-A9B3-B0109431B844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F901E7C9-12CC-4F35-AFE3-E4E259208CA5}" type="pres">
      <dgm:prSet presAssocID="{40B075F4-425C-4344-B51D-6C34BD117617}" presName="node" presStyleLbl="node1" presStyleIdx="2" presStyleCnt="5" custRadScaleRad="100000" custRadScaleInc="0">
        <dgm:presLayoutVars>
          <dgm:bulletEnabled val="1"/>
        </dgm:presLayoutVars>
      </dgm:prSet>
      <dgm:spPr>
        <a:xfrm>
          <a:off x="5977734" y="4749584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9019D5AA-E345-47E6-9DC7-64AB41CF106A}" type="pres">
      <dgm:prSet presAssocID="{D57FE101-08E1-465D-BD7B-86D315109113}" presName="parTrans" presStyleLbl="sibTrans2D1" presStyleIdx="3" presStyleCnt="5"/>
      <dgm:spPr/>
      <dgm:t>
        <a:bodyPr/>
        <a:lstStyle/>
        <a:p>
          <a:endParaRPr lang="es-ES"/>
        </a:p>
      </dgm:t>
    </dgm:pt>
    <dgm:pt modelId="{448066A3-1C39-4FC6-BB09-E8F78FC9D656}" type="pres">
      <dgm:prSet presAssocID="{D57FE101-08E1-465D-BD7B-86D315109113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1DC3B1C-ECE5-46DB-B5FB-EAC9050145B3}" type="pres">
      <dgm:prSet presAssocID="{9629BA48-4FA0-4907-BC0E-310F80AC6C44}" presName="node" presStyleLbl="node1" presStyleIdx="3" presStyleCnt="5">
        <dgm:presLayoutVars>
          <dgm:bulletEnabled val="1"/>
        </dgm:presLayoutVars>
      </dgm:prSet>
      <dgm:spPr>
        <a:xfrm>
          <a:off x="2894158" y="4749584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  <dgm:pt modelId="{9D2239F4-6B72-400F-906A-1466693E75CC}" type="pres">
      <dgm:prSet presAssocID="{83BD19C4-81A8-4101-AC2A-877A2FBB6187}" presName="parTrans" presStyleLbl="sibTrans2D1" presStyleIdx="4" presStyleCnt="5"/>
      <dgm:spPr/>
      <dgm:t>
        <a:bodyPr/>
        <a:lstStyle/>
        <a:p>
          <a:endParaRPr lang="es-ES"/>
        </a:p>
      </dgm:t>
    </dgm:pt>
    <dgm:pt modelId="{8268A96B-4EDE-4617-B402-E2F36FAAAB3A}" type="pres">
      <dgm:prSet presAssocID="{83BD19C4-81A8-4101-AC2A-877A2FBB6187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0F6D1453-2CE7-4B85-8366-24F144D92F54}" type="pres">
      <dgm:prSet presAssocID="{3A8BD19B-23CC-47D1-993E-44B2778DFBAE}" presName="node" presStyleLbl="node1" presStyleIdx="4" presStyleCnt="5">
        <dgm:presLayoutVars>
          <dgm:bulletEnabled val="1"/>
        </dgm:presLayoutVars>
      </dgm:prSet>
      <dgm:spPr>
        <a:xfrm>
          <a:off x="1941281" y="1816929"/>
          <a:ext cx="1875366" cy="1875366"/>
        </a:xfrm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D309E8B7-6B51-45D3-883C-5E8ADE48667F}" srcId="{B3B8E208-4C77-40A5-BE7C-3B67BD2192D6}" destId="{E99ED85A-F454-4A33-8C62-19F0981CDA65}" srcOrd="0" destOrd="0" parTransId="{EF042CC7-C048-4799-85E7-571220E2DCA2}" sibTransId="{E3D8F381-1975-4DA2-809C-25F6F07AF64B}"/>
    <dgm:cxn modelId="{3B4E75E2-7DC7-4CB3-B2B2-ABFD5EBAD613}" type="presOf" srcId="{D0DAB1B6-F322-419D-8516-B2E3E7D3D857}" destId="{C5FAC3D8-55E1-4055-82B4-5C10913586C1}" srcOrd="0" destOrd="0" presId="urn:microsoft.com/office/officeart/2005/8/layout/radial5"/>
    <dgm:cxn modelId="{C6042D4A-18D8-40D7-9000-5E34538D8E69}" type="presOf" srcId="{40B075F4-425C-4344-B51D-6C34BD117617}" destId="{F901E7C9-12CC-4F35-AFE3-E4E259208CA5}" srcOrd="0" destOrd="0" presId="urn:microsoft.com/office/officeart/2005/8/layout/radial5"/>
    <dgm:cxn modelId="{F835F5F9-FE05-40B7-9276-AB5023BA976C}" type="presOf" srcId="{EF042CC7-C048-4799-85E7-571220E2DCA2}" destId="{387BD324-D3C6-414B-BA07-26F49B651318}" srcOrd="1" destOrd="0" presId="urn:microsoft.com/office/officeart/2005/8/layout/radial5"/>
    <dgm:cxn modelId="{B46305CA-A76F-4C64-AEDF-0EEEA16FEEB1}" type="presOf" srcId="{3A8BD19B-23CC-47D1-993E-44B2778DFBAE}" destId="{0F6D1453-2CE7-4B85-8366-24F144D92F54}" srcOrd="0" destOrd="0" presId="urn:microsoft.com/office/officeart/2005/8/layout/radial5"/>
    <dgm:cxn modelId="{8269CE5F-01F1-496E-B001-9F79C9164C2D}" srcId="{B3B8E208-4C77-40A5-BE7C-3B67BD2192D6}" destId="{9629BA48-4FA0-4907-BC0E-310F80AC6C44}" srcOrd="3" destOrd="0" parTransId="{D57FE101-08E1-465D-BD7B-86D315109113}" sibTransId="{5E967E65-EF39-476C-9554-0ADA149DE320}"/>
    <dgm:cxn modelId="{2939F076-FA37-4E01-A7E8-16C5106C7971}" type="presOf" srcId="{D57FE101-08E1-465D-BD7B-86D315109113}" destId="{448066A3-1C39-4FC6-BB09-E8F78FC9D656}" srcOrd="1" destOrd="0" presId="urn:microsoft.com/office/officeart/2005/8/layout/radial5"/>
    <dgm:cxn modelId="{148EFEC7-2F05-4FD7-9AE0-B784E4F12810}" type="presOf" srcId="{83BD19C4-81A8-4101-AC2A-877A2FBB6187}" destId="{8268A96B-4EDE-4617-B402-E2F36FAAAB3A}" srcOrd="1" destOrd="0" presId="urn:microsoft.com/office/officeart/2005/8/layout/radial5"/>
    <dgm:cxn modelId="{5065D7A4-9BC0-4408-998D-7A120836E16A}" type="presOf" srcId="{E8BA5B98-A957-4F41-8AC0-11B6C5A1F4EA}" destId="{F8DBDCAE-4EAE-47D4-9720-65A9656D1D85}" srcOrd="0" destOrd="0" presId="urn:microsoft.com/office/officeart/2005/8/layout/radial5"/>
    <dgm:cxn modelId="{60B78465-F711-4873-A682-4728207CC853}" type="presOf" srcId="{B5F2B200-355B-4579-A9B3-B0109431B844}" destId="{20A7C70A-3157-4164-AB96-C4119B69238C}" srcOrd="1" destOrd="0" presId="urn:microsoft.com/office/officeart/2005/8/layout/radial5"/>
    <dgm:cxn modelId="{76B2E91C-1EBB-4970-AC5C-88C5523C477F}" type="presOf" srcId="{83BD19C4-81A8-4101-AC2A-877A2FBB6187}" destId="{9D2239F4-6B72-400F-906A-1466693E75CC}" srcOrd="0" destOrd="0" presId="urn:microsoft.com/office/officeart/2005/8/layout/radial5"/>
    <dgm:cxn modelId="{F0F6828C-C966-4950-801F-5EEF505400D8}" type="presOf" srcId="{B3B8E208-4C77-40A5-BE7C-3B67BD2192D6}" destId="{496E99FA-80AC-4712-8F1F-E35F926A83C3}" srcOrd="0" destOrd="0" presId="urn:microsoft.com/office/officeart/2005/8/layout/radial5"/>
    <dgm:cxn modelId="{6BB33FF2-2933-47A8-9E08-86CD55908886}" type="presOf" srcId="{85943A9C-1690-46A8-94A3-1E8CDB650813}" destId="{BBBA9759-77F7-4649-913A-8131584F3841}" srcOrd="0" destOrd="0" presId="urn:microsoft.com/office/officeart/2005/8/layout/radial5"/>
    <dgm:cxn modelId="{805406FC-7D75-44B0-B296-45425DDB8924}" type="presOf" srcId="{E99ED85A-F454-4A33-8C62-19F0981CDA65}" destId="{BD5C2AC0-361C-467E-997A-56E618EE34E0}" srcOrd="0" destOrd="0" presId="urn:microsoft.com/office/officeart/2005/8/layout/radial5"/>
    <dgm:cxn modelId="{1EAA2CBE-27B6-4759-8109-39F2637E3E9B}" srcId="{B3B8E208-4C77-40A5-BE7C-3B67BD2192D6}" destId="{40B075F4-425C-4344-B51D-6C34BD117617}" srcOrd="2" destOrd="0" parTransId="{B5F2B200-355B-4579-A9B3-B0109431B844}" sibTransId="{372BAEFF-C3B8-4009-8892-50DAD00FEAEB}"/>
    <dgm:cxn modelId="{1B7D2902-D3D1-426A-821D-4BF0E9EBE760}" type="presOf" srcId="{EF042CC7-C048-4799-85E7-571220E2DCA2}" destId="{709BEFBD-2437-42F5-8B97-46F56ED0593D}" srcOrd="0" destOrd="0" presId="urn:microsoft.com/office/officeart/2005/8/layout/radial5"/>
    <dgm:cxn modelId="{40752B77-54A9-473D-95CC-5A38D6F596D8}" srcId="{B3B8E208-4C77-40A5-BE7C-3B67BD2192D6}" destId="{3A8BD19B-23CC-47D1-993E-44B2778DFBAE}" srcOrd="4" destOrd="0" parTransId="{83BD19C4-81A8-4101-AC2A-877A2FBB6187}" sibTransId="{BAEA91A6-E84D-469F-8150-2F65AE082591}"/>
    <dgm:cxn modelId="{673970D0-E3DC-409E-B1B3-9CFBA484C148}" type="presOf" srcId="{D57FE101-08E1-465D-BD7B-86D315109113}" destId="{9019D5AA-E345-47E6-9DC7-64AB41CF106A}" srcOrd="0" destOrd="0" presId="urn:microsoft.com/office/officeart/2005/8/layout/radial5"/>
    <dgm:cxn modelId="{6C8B646F-8B18-4A8B-B037-E4E9752F074D}" type="presOf" srcId="{E8BA5B98-A957-4F41-8AC0-11B6C5A1F4EA}" destId="{6A04323F-2E18-4130-8C53-C921F6607B3E}" srcOrd="1" destOrd="0" presId="urn:microsoft.com/office/officeart/2005/8/layout/radial5"/>
    <dgm:cxn modelId="{0D6C1C41-1AA4-4E86-B9C5-1CD48726EC97}" srcId="{B3B8E208-4C77-40A5-BE7C-3B67BD2192D6}" destId="{D0DAB1B6-F322-419D-8516-B2E3E7D3D857}" srcOrd="1" destOrd="0" parTransId="{E8BA5B98-A957-4F41-8AC0-11B6C5A1F4EA}" sibTransId="{68A275F3-654E-4116-879A-F2C03B009C6C}"/>
    <dgm:cxn modelId="{CDB521C9-D3D2-4DCC-AD77-036664F096A0}" type="presOf" srcId="{B5F2B200-355B-4579-A9B3-B0109431B844}" destId="{6D4AE5CA-7FB5-4BE0-B0A3-50408614708D}" srcOrd="0" destOrd="0" presId="urn:microsoft.com/office/officeart/2005/8/layout/radial5"/>
    <dgm:cxn modelId="{DCC95024-94DF-4762-83D2-0F7027A2F87F}" type="presOf" srcId="{9629BA48-4FA0-4907-BC0E-310F80AC6C44}" destId="{21DC3B1C-ECE5-46DB-B5FB-EAC9050145B3}" srcOrd="0" destOrd="0" presId="urn:microsoft.com/office/officeart/2005/8/layout/radial5"/>
    <dgm:cxn modelId="{64259731-DCEE-4530-A949-E91B7AB73DA7}" srcId="{85943A9C-1690-46A8-94A3-1E8CDB650813}" destId="{B3B8E208-4C77-40A5-BE7C-3B67BD2192D6}" srcOrd="0" destOrd="0" parTransId="{60CAEC51-D1B8-4E7E-9C72-51288C71A85E}" sibTransId="{3853B7C1-775C-4A98-BF70-CB6C3A63E8DC}"/>
    <dgm:cxn modelId="{36F1913B-A8F4-40B1-98FE-C82E3D85370F}" type="presParOf" srcId="{BBBA9759-77F7-4649-913A-8131584F3841}" destId="{496E99FA-80AC-4712-8F1F-E35F926A83C3}" srcOrd="0" destOrd="0" presId="urn:microsoft.com/office/officeart/2005/8/layout/radial5"/>
    <dgm:cxn modelId="{61966A96-70EE-4881-B712-6CB6085A751D}" type="presParOf" srcId="{BBBA9759-77F7-4649-913A-8131584F3841}" destId="{709BEFBD-2437-42F5-8B97-46F56ED0593D}" srcOrd="1" destOrd="0" presId="urn:microsoft.com/office/officeart/2005/8/layout/radial5"/>
    <dgm:cxn modelId="{5E45D397-42C9-4EAE-8FDA-AEA1E92E232B}" type="presParOf" srcId="{709BEFBD-2437-42F5-8B97-46F56ED0593D}" destId="{387BD324-D3C6-414B-BA07-26F49B651318}" srcOrd="0" destOrd="0" presId="urn:microsoft.com/office/officeart/2005/8/layout/radial5"/>
    <dgm:cxn modelId="{8DDA601E-41AF-424F-8310-30857538D78A}" type="presParOf" srcId="{BBBA9759-77F7-4649-913A-8131584F3841}" destId="{BD5C2AC0-361C-467E-997A-56E618EE34E0}" srcOrd="2" destOrd="0" presId="urn:microsoft.com/office/officeart/2005/8/layout/radial5"/>
    <dgm:cxn modelId="{A72C09E5-6622-4711-BE75-40FEB767FA6B}" type="presParOf" srcId="{BBBA9759-77F7-4649-913A-8131584F3841}" destId="{F8DBDCAE-4EAE-47D4-9720-65A9656D1D85}" srcOrd="3" destOrd="0" presId="urn:microsoft.com/office/officeart/2005/8/layout/radial5"/>
    <dgm:cxn modelId="{F90E277B-071F-45B3-879C-1FE660AE10A6}" type="presParOf" srcId="{F8DBDCAE-4EAE-47D4-9720-65A9656D1D85}" destId="{6A04323F-2E18-4130-8C53-C921F6607B3E}" srcOrd="0" destOrd="0" presId="urn:microsoft.com/office/officeart/2005/8/layout/radial5"/>
    <dgm:cxn modelId="{A8145B43-082A-4730-9A24-E19A267A700B}" type="presParOf" srcId="{BBBA9759-77F7-4649-913A-8131584F3841}" destId="{C5FAC3D8-55E1-4055-82B4-5C10913586C1}" srcOrd="4" destOrd="0" presId="urn:microsoft.com/office/officeart/2005/8/layout/radial5"/>
    <dgm:cxn modelId="{CD47F882-64A2-4A37-90E7-8D26AD379BCD}" type="presParOf" srcId="{BBBA9759-77F7-4649-913A-8131584F3841}" destId="{6D4AE5CA-7FB5-4BE0-B0A3-50408614708D}" srcOrd="5" destOrd="0" presId="urn:microsoft.com/office/officeart/2005/8/layout/radial5"/>
    <dgm:cxn modelId="{71659E1A-9EB2-4D7D-8DB9-23B59A2A80A9}" type="presParOf" srcId="{6D4AE5CA-7FB5-4BE0-B0A3-50408614708D}" destId="{20A7C70A-3157-4164-AB96-C4119B69238C}" srcOrd="0" destOrd="0" presId="urn:microsoft.com/office/officeart/2005/8/layout/radial5"/>
    <dgm:cxn modelId="{E5527A4C-D96D-4233-A0B0-A639A47D8412}" type="presParOf" srcId="{BBBA9759-77F7-4649-913A-8131584F3841}" destId="{F901E7C9-12CC-4F35-AFE3-E4E259208CA5}" srcOrd="6" destOrd="0" presId="urn:microsoft.com/office/officeart/2005/8/layout/radial5"/>
    <dgm:cxn modelId="{180A6245-1D3A-48DE-9FFC-F70E9F1B1CB2}" type="presParOf" srcId="{BBBA9759-77F7-4649-913A-8131584F3841}" destId="{9019D5AA-E345-47E6-9DC7-64AB41CF106A}" srcOrd="7" destOrd="0" presId="urn:microsoft.com/office/officeart/2005/8/layout/radial5"/>
    <dgm:cxn modelId="{2865D5BF-EAEC-42F0-8D2D-696E5A251ABC}" type="presParOf" srcId="{9019D5AA-E345-47E6-9DC7-64AB41CF106A}" destId="{448066A3-1C39-4FC6-BB09-E8F78FC9D656}" srcOrd="0" destOrd="0" presId="urn:microsoft.com/office/officeart/2005/8/layout/radial5"/>
    <dgm:cxn modelId="{D905EEA8-FEB2-4CA6-B1EB-3D0B5656E77A}" type="presParOf" srcId="{BBBA9759-77F7-4649-913A-8131584F3841}" destId="{21DC3B1C-ECE5-46DB-B5FB-EAC9050145B3}" srcOrd="8" destOrd="0" presId="urn:microsoft.com/office/officeart/2005/8/layout/radial5"/>
    <dgm:cxn modelId="{3D4178C7-E7D6-431A-AA08-0C7D33C2D160}" type="presParOf" srcId="{BBBA9759-77F7-4649-913A-8131584F3841}" destId="{9D2239F4-6B72-400F-906A-1466693E75CC}" srcOrd="9" destOrd="0" presId="urn:microsoft.com/office/officeart/2005/8/layout/radial5"/>
    <dgm:cxn modelId="{565F03F2-C908-4A2D-A304-BFBFD9CDF3CF}" type="presParOf" srcId="{9D2239F4-6B72-400F-906A-1466693E75CC}" destId="{8268A96B-4EDE-4617-B402-E2F36FAAAB3A}" srcOrd="0" destOrd="0" presId="urn:microsoft.com/office/officeart/2005/8/layout/radial5"/>
    <dgm:cxn modelId="{5E5E3CD0-2360-4A2C-8AF4-3994EAA8FD0C}" type="presParOf" srcId="{BBBA9759-77F7-4649-913A-8131584F3841}" destId="{0F6D1453-2CE7-4B85-8366-24F144D92F5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F56D0-1BCB-43B1-859D-1E161BDFDB45}">
      <dsp:nvSpPr>
        <dsp:cNvPr id="0" name=""/>
        <dsp:cNvSpPr/>
      </dsp:nvSpPr>
      <dsp:spPr>
        <a:xfrm>
          <a:off x="387760" y="1292080"/>
          <a:ext cx="9193910" cy="28730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44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i="0" kern="1200" dirty="0">
            <a:latin typeface="Montserrat Light" panose="00000400000000000000" pitchFamily="2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>
              <a:latin typeface="Montserrat Light" panose="00000400000000000000" pitchFamily="2" charset="0"/>
            </a:rPr>
            <a:t>“Se reconoce a la Contraloría Social como el mecanismo de los beneficiarios, de manera organizada, para verificar el cumplimiento de las metas y la correcta aplicación de los recursos públicos asignados a los programas de desarrollo social”. (Artículo 69 de la Ley General de Desarrollo Social)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i="0" kern="1200" dirty="0">
            <a:latin typeface="Montserrat" panose="00000500000000000000" pitchFamily="2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0" kern="1200" dirty="0">
              <a:solidFill>
                <a:schemeClr val="bg1"/>
              </a:solidFill>
              <a:latin typeface="Montserrat" panose="00000500000000000000" pitchFamily="2" charset="0"/>
              <a:ea typeface="Soberana Sans" charset="0"/>
              <a:cs typeface="Soberana Sans" charset="0"/>
            </a:rPr>
            <a:t>Instancias Normativas</a:t>
          </a:r>
          <a:endParaRPr lang="es-ES" sz="1600" b="0" kern="1200" dirty="0">
            <a:latin typeface="Montserrat" panose="00000500000000000000" pitchFamily="2" charset="0"/>
          </a:endParaRPr>
        </a:p>
      </dsp:txBody>
      <dsp:txXfrm>
        <a:off x="387760" y="1292080"/>
        <a:ext cx="9193910" cy="2873097"/>
      </dsp:txXfrm>
    </dsp:sp>
    <dsp:sp modelId="{142294F2-653B-4059-93E2-577BBB65A36C}">
      <dsp:nvSpPr>
        <dsp:cNvPr id="0" name=""/>
        <dsp:cNvSpPr/>
      </dsp:nvSpPr>
      <dsp:spPr>
        <a:xfrm>
          <a:off x="4680" y="877077"/>
          <a:ext cx="2011167" cy="301675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85E9A-015D-4C39-A5C6-9E74301A1960}">
      <dsp:nvSpPr>
        <dsp:cNvPr id="0" name=""/>
        <dsp:cNvSpPr/>
      </dsp:nvSpPr>
      <dsp:spPr>
        <a:xfrm>
          <a:off x="4626" y="0"/>
          <a:ext cx="848988" cy="3874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>
              <a:latin typeface="Soberana Sans" pitchFamily="50" charset="0"/>
            </a:rPr>
            <a:t>MÓDULOS</a:t>
          </a:r>
          <a:endParaRPr lang="es-ES" sz="1300" b="1" kern="1200" dirty="0">
            <a:latin typeface="Soberana Sans" pitchFamily="50" charset="0"/>
          </a:endParaRPr>
        </a:p>
      </dsp:txBody>
      <dsp:txXfrm>
        <a:off x="4626" y="0"/>
        <a:ext cx="848988" cy="1162374"/>
      </dsp:txXfrm>
    </dsp:sp>
    <dsp:sp modelId="{587D6EDC-79FF-4BCC-83A9-643B7AE48C3C}">
      <dsp:nvSpPr>
        <dsp:cNvPr id="0" name=""/>
        <dsp:cNvSpPr/>
      </dsp:nvSpPr>
      <dsp:spPr>
        <a:xfrm>
          <a:off x="111471" y="1162374"/>
          <a:ext cx="635298" cy="2518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Soberana Sans" pitchFamily="50" charset="0"/>
            </a:rPr>
            <a:t>TEMAS</a:t>
          </a:r>
          <a:endParaRPr lang="es-ES" sz="2000" kern="1200" dirty="0">
            <a:latin typeface="Soberana Sans" pitchFamily="50" charset="0"/>
          </a:endParaRPr>
        </a:p>
      </dsp:txBody>
      <dsp:txXfrm>
        <a:off x="130078" y="1180981"/>
        <a:ext cx="598084" cy="2481263"/>
      </dsp:txXfrm>
    </dsp:sp>
    <dsp:sp modelId="{A0403F6D-8B36-435F-8764-09210242FB7D}">
      <dsp:nvSpPr>
        <dsp:cNvPr id="0" name=""/>
        <dsp:cNvSpPr/>
      </dsp:nvSpPr>
      <dsp:spPr>
        <a:xfrm>
          <a:off x="941263" y="0"/>
          <a:ext cx="2131530" cy="3874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Soberana Sans" pitchFamily="50" charset="0"/>
            </a:rPr>
            <a:t>INDUCCIÓN</a:t>
          </a:r>
          <a:endParaRPr lang="es-ES" sz="1100" b="1" kern="1200" dirty="0">
            <a:latin typeface="Soberana Sans" pitchFamily="50" charset="0"/>
          </a:endParaRPr>
        </a:p>
      </dsp:txBody>
      <dsp:txXfrm>
        <a:off x="941263" y="0"/>
        <a:ext cx="2131530" cy="1162374"/>
      </dsp:txXfrm>
    </dsp:sp>
    <dsp:sp modelId="{EE15A291-95C3-4E3A-B486-FC57500876F5}">
      <dsp:nvSpPr>
        <dsp:cNvPr id="0" name=""/>
        <dsp:cNvSpPr/>
      </dsp:nvSpPr>
      <dsp:spPr>
        <a:xfrm>
          <a:off x="1226632" y="1162468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latin typeface="Soberana Sans" pitchFamily="50" charset="0"/>
            </a:rPr>
            <a:t>Objetivos y beneficios</a:t>
          </a:r>
        </a:p>
      </dsp:txBody>
      <dsp:txXfrm>
        <a:off x="1243164" y="1179000"/>
        <a:ext cx="1672160" cy="531379"/>
      </dsp:txXfrm>
    </dsp:sp>
    <dsp:sp modelId="{54E16D1E-6CF9-4122-8B07-F70470CE0BB9}">
      <dsp:nvSpPr>
        <dsp:cNvPr id="0" name=""/>
        <dsp:cNvSpPr/>
      </dsp:nvSpPr>
      <dsp:spPr>
        <a:xfrm>
          <a:off x="1226632" y="1813749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Estructura organizativa</a:t>
          </a:r>
          <a:endParaRPr lang="es-ES" sz="900" kern="1200" dirty="0">
            <a:latin typeface="Soberana Sans" pitchFamily="50" charset="0"/>
          </a:endParaRPr>
        </a:p>
      </dsp:txBody>
      <dsp:txXfrm>
        <a:off x="1243164" y="1830281"/>
        <a:ext cx="1672160" cy="531379"/>
      </dsp:txXfrm>
    </dsp:sp>
    <dsp:sp modelId="{971702CD-44D4-4F2D-9A5C-DCA80E436590}">
      <dsp:nvSpPr>
        <dsp:cNvPr id="0" name=""/>
        <dsp:cNvSpPr/>
      </dsp:nvSpPr>
      <dsp:spPr>
        <a:xfrm>
          <a:off x="1226632" y="2465031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Normatividad Aplicable</a:t>
          </a:r>
        </a:p>
      </dsp:txBody>
      <dsp:txXfrm>
        <a:off x="1243164" y="2481563"/>
        <a:ext cx="1672160" cy="531379"/>
      </dsp:txXfrm>
    </dsp:sp>
    <dsp:sp modelId="{594C6221-8E3A-4C9E-9A6C-ACFA865DE264}">
      <dsp:nvSpPr>
        <dsp:cNvPr id="0" name=""/>
        <dsp:cNvSpPr/>
      </dsp:nvSpPr>
      <dsp:spPr>
        <a:xfrm>
          <a:off x="1226632" y="3116312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Estructura de documentos normativos</a:t>
          </a:r>
        </a:p>
      </dsp:txBody>
      <dsp:txXfrm>
        <a:off x="1243164" y="3132844"/>
        <a:ext cx="1672160" cy="531379"/>
      </dsp:txXfrm>
    </dsp:sp>
    <dsp:sp modelId="{7D134ACE-4F45-4412-B00A-EE7E0A82156B}">
      <dsp:nvSpPr>
        <dsp:cNvPr id="0" name=""/>
        <dsp:cNvSpPr/>
      </dsp:nvSpPr>
      <dsp:spPr>
        <a:xfrm>
          <a:off x="3304875" y="0"/>
          <a:ext cx="2131530" cy="3874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Soberana Sans" pitchFamily="50" charset="0"/>
            </a:rPr>
            <a:t>PROMOCIÓN</a:t>
          </a:r>
          <a:endParaRPr lang="es-ES" sz="800" b="1" kern="1200" dirty="0">
            <a:latin typeface="Soberana Sans" pitchFamily="50" charset="0"/>
          </a:endParaRPr>
        </a:p>
      </dsp:txBody>
      <dsp:txXfrm>
        <a:off x="3304875" y="0"/>
        <a:ext cx="2131530" cy="1162374"/>
      </dsp:txXfrm>
    </dsp:sp>
    <dsp:sp modelId="{60DA7680-3B54-43D5-99EB-4FC24D8FDA97}">
      <dsp:nvSpPr>
        <dsp:cNvPr id="0" name=""/>
        <dsp:cNvSpPr/>
      </dsp:nvSpPr>
      <dsp:spPr>
        <a:xfrm>
          <a:off x="3518028" y="1162563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Difusión</a:t>
          </a:r>
          <a:endParaRPr lang="es-ES" sz="900" kern="1200" dirty="0">
            <a:latin typeface="Soberana Sans" pitchFamily="50" charset="0"/>
          </a:endParaRPr>
        </a:p>
      </dsp:txBody>
      <dsp:txXfrm>
        <a:off x="3528923" y="1173458"/>
        <a:ext cx="1683434" cy="350201"/>
      </dsp:txXfrm>
    </dsp:sp>
    <dsp:sp modelId="{C2FE57A5-ADF8-478E-B84F-EB65B2DDC5D6}">
      <dsp:nvSpPr>
        <dsp:cNvPr id="0" name=""/>
        <dsp:cNvSpPr/>
      </dsp:nvSpPr>
      <dsp:spPr>
        <a:xfrm>
          <a:off x="3518028" y="1591784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Constitución de Comités de Contraloría Social</a:t>
          </a:r>
          <a:endParaRPr lang="es-ES" sz="900" kern="1200" dirty="0">
            <a:latin typeface="Soberana Sans" pitchFamily="50" charset="0"/>
          </a:endParaRPr>
        </a:p>
      </dsp:txBody>
      <dsp:txXfrm>
        <a:off x="3528923" y="1602679"/>
        <a:ext cx="1683434" cy="350201"/>
      </dsp:txXfrm>
    </dsp:sp>
    <dsp:sp modelId="{C009FA70-B4C0-47EE-8FA4-803DD0B3F671}">
      <dsp:nvSpPr>
        <dsp:cNvPr id="0" name=""/>
        <dsp:cNvSpPr/>
      </dsp:nvSpPr>
      <dsp:spPr>
        <a:xfrm>
          <a:off x="3518028" y="2021005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Capacitación y asesoría</a:t>
          </a:r>
          <a:endParaRPr lang="es-ES" sz="900" kern="1200" dirty="0">
            <a:latin typeface="Soberana Sans" pitchFamily="50" charset="0"/>
          </a:endParaRPr>
        </a:p>
      </dsp:txBody>
      <dsp:txXfrm>
        <a:off x="3528923" y="2031900"/>
        <a:ext cx="1683434" cy="350201"/>
      </dsp:txXfrm>
    </dsp:sp>
    <dsp:sp modelId="{BE350062-AE45-41DE-AD03-A0A80E0161B3}">
      <dsp:nvSpPr>
        <dsp:cNvPr id="0" name=""/>
        <dsp:cNvSpPr/>
      </dsp:nvSpPr>
      <dsp:spPr>
        <a:xfrm>
          <a:off x="3518028" y="2450227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Soberana Sans" pitchFamily="50" charset="0"/>
            </a:rPr>
            <a:t>Informes anuales</a:t>
          </a:r>
        </a:p>
      </dsp:txBody>
      <dsp:txXfrm>
        <a:off x="3528923" y="2461122"/>
        <a:ext cx="1683434" cy="350201"/>
      </dsp:txXfrm>
    </dsp:sp>
    <dsp:sp modelId="{28A99A53-0E85-4AAC-93B2-516EF11BDEB0}">
      <dsp:nvSpPr>
        <dsp:cNvPr id="0" name=""/>
        <dsp:cNvSpPr/>
      </dsp:nvSpPr>
      <dsp:spPr>
        <a:xfrm>
          <a:off x="3518028" y="2879448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Operación</a:t>
          </a:r>
        </a:p>
      </dsp:txBody>
      <dsp:txXfrm>
        <a:off x="3528923" y="2890343"/>
        <a:ext cx="1683434" cy="350201"/>
      </dsp:txXfrm>
    </dsp:sp>
    <dsp:sp modelId="{0D319507-AFB5-42B7-B015-EBE7B50A47D6}">
      <dsp:nvSpPr>
        <dsp:cNvPr id="0" name=""/>
        <dsp:cNvSpPr/>
      </dsp:nvSpPr>
      <dsp:spPr>
        <a:xfrm>
          <a:off x="3518028" y="3308669"/>
          <a:ext cx="1705224" cy="371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Quejas y denuncias</a:t>
          </a:r>
        </a:p>
      </dsp:txBody>
      <dsp:txXfrm>
        <a:off x="3528923" y="3319564"/>
        <a:ext cx="1683434" cy="350201"/>
      </dsp:txXfrm>
    </dsp:sp>
    <dsp:sp modelId="{7C7D0631-B823-475B-95FD-BDA0AA0D8C80}">
      <dsp:nvSpPr>
        <dsp:cNvPr id="0" name=""/>
        <dsp:cNvSpPr/>
      </dsp:nvSpPr>
      <dsp:spPr>
        <a:xfrm>
          <a:off x="5596270" y="0"/>
          <a:ext cx="2131530" cy="3874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Soberana Sans" pitchFamily="50" charset="0"/>
            </a:rPr>
            <a:t>OPERACIÓN</a:t>
          </a:r>
          <a:endParaRPr lang="es-ES" sz="1100" b="1" kern="1200" dirty="0">
            <a:latin typeface="Soberana Sans" pitchFamily="50" charset="0"/>
          </a:endParaRPr>
        </a:p>
      </dsp:txBody>
      <dsp:txXfrm>
        <a:off x="5596270" y="0"/>
        <a:ext cx="2131530" cy="1162374"/>
      </dsp:txXfrm>
    </dsp:sp>
    <dsp:sp modelId="{960C0809-847C-4632-8537-8183D106CE8C}">
      <dsp:nvSpPr>
        <dsp:cNvPr id="0" name=""/>
        <dsp:cNvSpPr/>
      </dsp:nvSpPr>
      <dsp:spPr>
        <a:xfrm>
          <a:off x="5809423" y="1162468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Constitución de Comités de Contraloría Social</a:t>
          </a:r>
        </a:p>
      </dsp:txBody>
      <dsp:txXfrm>
        <a:off x="5825955" y="1179000"/>
        <a:ext cx="1672160" cy="531379"/>
      </dsp:txXfrm>
    </dsp:sp>
    <dsp:sp modelId="{A9D8E9AF-1973-4BA1-AB85-D2788D60F9FE}">
      <dsp:nvSpPr>
        <dsp:cNvPr id="0" name=""/>
        <dsp:cNvSpPr/>
      </dsp:nvSpPr>
      <dsp:spPr>
        <a:xfrm>
          <a:off x="5809423" y="1813749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Solicitud de información y estrategia de vigilancia</a:t>
          </a:r>
        </a:p>
      </dsp:txBody>
      <dsp:txXfrm>
        <a:off x="5825955" y="1830281"/>
        <a:ext cx="1672160" cy="531379"/>
      </dsp:txXfrm>
    </dsp:sp>
    <dsp:sp modelId="{05D7A643-B179-43A7-AF2C-118E6E78C9A9}">
      <dsp:nvSpPr>
        <dsp:cNvPr id="0" name=""/>
        <dsp:cNvSpPr/>
      </dsp:nvSpPr>
      <dsp:spPr>
        <a:xfrm>
          <a:off x="5809423" y="2465031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Soberana Sans" pitchFamily="50" charset="0"/>
            </a:rPr>
            <a:t>Reuniones e informes a beneficiarios </a:t>
          </a:r>
          <a:endParaRPr lang="es-MX" sz="900" kern="1200" dirty="0">
            <a:latin typeface="Soberana Sans" pitchFamily="50" charset="0"/>
          </a:endParaRPr>
        </a:p>
      </dsp:txBody>
      <dsp:txXfrm>
        <a:off x="5825955" y="2481563"/>
        <a:ext cx="1672160" cy="531379"/>
      </dsp:txXfrm>
    </dsp:sp>
    <dsp:sp modelId="{91553387-CC7E-4A71-86B3-DABB0E9EF09A}">
      <dsp:nvSpPr>
        <dsp:cNvPr id="0" name=""/>
        <dsp:cNvSpPr/>
      </dsp:nvSpPr>
      <dsp:spPr>
        <a:xfrm>
          <a:off x="5809423" y="3116312"/>
          <a:ext cx="1705224" cy="564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Soberana Sans" pitchFamily="50" charset="0"/>
            </a:rPr>
            <a:t>Recepción, presentación y seguimiento de quejas y denuncias</a:t>
          </a:r>
          <a:endParaRPr lang="es-MX" sz="900" kern="1200" dirty="0">
            <a:latin typeface="Soberana Sans" pitchFamily="50" charset="0"/>
          </a:endParaRPr>
        </a:p>
      </dsp:txBody>
      <dsp:txXfrm>
        <a:off x="5825955" y="3132844"/>
        <a:ext cx="1672160" cy="531379"/>
      </dsp:txXfrm>
    </dsp:sp>
    <dsp:sp modelId="{40971830-4DC9-4471-8571-B74FC4F23A6D}">
      <dsp:nvSpPr>
        <dsp:cNvPr id="0" name=""/>
        <dsp:cNvSpPr/>
      </dsp:nvSpPr>
      <dsp:spPr>
        <a:xfrm>
          <a:off x="7887666" y="0"/>
          <a:ext cx="2131530" cy="38745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Soberana Sans" pitchFamily="50" charset="0"/>
            </a:rPr>
            <a:t>SEGUIMIENTO</a:t>
          </a:r>
          <a:endParaRPr lang="es-ES" sz="1100" b="1" kern="1200" dirty="0">
            <a:latin typeface="Soberana Sans" pitchFamily="50" charset="0"/>
          </a:endParaRPr>
        </a:p>
      </dsp:txBody>
      <dsp:txXfrm>
        <a:off x="7887666" y="0"/>
        <a:ext cx="2131530" cy="1162374"/>
      </dsp:txXfrm>
    </dsp:sp>
    <dsp:sp modelId="{4DD99AB0-33B4-4779-8DBB-5384F6BB3A4C}">
      <dsp:nvSpPr>
        <dsp:cNvPr id="0" name=""/>
        <dsp:cNvSpPr/>
      </dsp:nvSpPr>
      <dsp:spPr>
        <a:xfrm>
          <a:off x="8100819" y="1163107"/>
          <a:ext cx="1705224" cy="448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Sistema Informático de Contraloría Social</a:t>
          </a:r>
          <a:endParaRPr lang="es-ES" sz="900" kern="1200" dirty="0">
            <a:latin typeface="Soberana Sans" pitchFamily="50" charset="0"/>
          </a:endParaRPr>
        </a:p>
      </dsp:txBody>
      <dsp:txXfrm>
        <a:off x="8113947" y="1176235"/>
        <a:ext cx="1678968" cy="421978"/>
      </dsp:txXfrm>
    </dsp:sp>
    <dsp:sp modelId="{7336ADFC-D9F4-4877-92CA-D8CA8659BA55}">
      <dsp:nvSpPr>
        <dsp:cNvPr id="0" name=""/>
        <dsp:cNvSpPr/>
      </dsp:nvSpPr>
      <dsp:spPr>
        <a:xfrm>
          <a:off x="8100819" y="1680301"/>
          <a:ext cx="1705224" cy="448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Usuarios</a:t>
          </a:r>
          <a:endParaRPr lang="es-ES" sz="900" kern="1200" dirty="0">
            <a:latin typeface="Soberana Sans" pitchFamily="50" charset="0"/>
          </a:endParaRPr>
        </a:p>
      </dsp:txBody>
      <dsp:txXfrm>
        <a:off x="8113947" y="1693429"/>
        <a:ext cx="1678968" cy="421978"/>
      </dsp:txXfrm>
    </dsp:sp>
    <dsp:sp modelId="{F5A334C9-CCD7-47B8-A399-BF71A8971FF6}">
      <dsp:nvSpPr>
        <dsp:cNvPr id="0" name=""/>
        <dsp:cNvSpPr/>
      </dsp:nvSpPr>
      <dsp:spPr>
        <a:xfrm>
          <a:off x="8100819" y="2197495"/>
          <a:ext cx="1705224" cy="448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Módulos</a:t>
          </a:r>
          <a:endParaRPr lang="es-ES" sz="900" kern="1200" dirty="0">
            <a:latin typeface="Soberana Sans" pitchFamily="50" charset="0"/>
          </a:endParaRPr>
        </a:p>
      </dsp:txBody>
      <dsp:txXfrm>
        <a:off x="8113947" y="2210623"/>
        <a:ext cx="1678968" cy="421978"/>
      </dsp:txXfrm>
    </dsp:sp>
    <dsp:sp modelId="{17809DCC-DD00-4AE1-A6EA-D50FE7676757}">
      <dsp:nvSpPr>
        <dsp:cNvPr id="0" name=""/>
        <dsp:cNvSpPr/>
      </dsp:nvSpPr>
      <dsp:spPr>
        <a:xfrm>
          <a:off x="8100819" y="2714689"/>
          <a:ext cx="1705224" cy="448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Criterios de captura</a:t>
          </a:r>
          <a:endParaRPr lang="es-ES" sz="900" kern="1200" dirty="0">
            <a:latin typeface="Soberana Sans" pitchFamily="50" charset="0"/>
          </a:endParaRPr>
        </a:p>
      </dsp:txBody>
      <dsp:txXfrm>
        <a:off x="8113947" y="2727817"/>
        <a:ext cx="1678968" cy="421978"/>
      </dsp:txXfrm>
    </dsp:sp>
    <dsp:sp modelId="{6A6E920B-EC36-4B2E-8833-A765953DD659}">
      <dsp:nvSpPr>
        <dsp:cNvPr id="0" name=""/>
        <dsp:cNvSpPr/>
      </dsp:nvSpPr>
      <dsp:spPr>
        <a:xfrm>
          <a:off x="8100819" y="3231883"/>
          <a:ext cx="1705224" cy="4482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>
              <a:latin typeface="Soberana Sans" pitchFamily="50" charset="0"/>
            </a:rPr>
            <a:t>Resultados</a:t>
          </a:r>
          <a:endParaRPr lang="es-ES" sz="900" kern="1200" dirty="0">
            <a:latin typeface="Soberana Sans" pitchFamily="50" charset="0"/>
          </a:endParaRPr>
        </a:p>
      </dsp:txBody>
      <dsp:txXfrm>
        <a:off x="8113947" y="3245011"/>
        <a:ext cx="1678968" cy="4219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9E295-91A8-432F-B536-867B48964D69}">
      <dsp:nvSpPr>
        <dsp:cNvPr id="0" name=""/>
        <dsp:cNvSpPr/>
      </dsp:nvSpPr>
      <dsp:spPr>
        <a:xfrm rot="5400000">
          <a:off x="-91630" y="94937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RIP</a:t>
          </a:r>
          <a:endParaRPr lang="es-MX" sz="1900" kern="1200" dirty="0"/>
        </a:p>
      </dsp:txBody>
      <dsp:txXfrm rot="-5400000">
        <a:off x="1" y="217111"/>
        <a:ext cx="427610" cy="183262"/>
      </dsp:txXfrm>
    </dsp:sp>
    <dsp:sp modelId="{7091E3E9-AB89-4270-93E1-09A78E628258}">
      <dsp:nvSpPr>
        <dsp:cNvPr id="0" name=""/>
        <dsp:cNvSpPr/>
      </dsp:nvSpPr>
      <dsp:spPr>
        <a:xfrm rot="5400000">
          <a:off x="5301944" y="-4874334"/>
          <a:ext cx="397276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Realiza Solicitud de recursos financieros PRODEP</a:t>
          </a:r>
          <a:endParaRPr lang="es-MX" sz="1900" kern="1200" dirty="0"/>
        </a:p>
      </dsp:txBody>
      <dsp:txXfrm rot="-5400000">
        <a:off x="427611" y="19392"/>
        <a:ext cx="10126551" cy="358490"/>
      </dsp:txXfrm>
    </dsp:sp>
    <dsp:sp modelId="{B2CF490C-DF53-4249-A697-C2D6373D7D32}">
      <dsp:nvSpPr>
        <dsp:cNvPr id="0" name=""/>
        <dsp:cNvSpPr/>
      </dsp:nvSpPr>
      <dsp:spPr>
        <a:xfrm rot="5400000">
          <a:off x="-91630" y="618795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DPII</a:t>
          </a:r>
          <a:endParaRPr lang="es-MX" sz="1900" kern="1200" dirty="0"/>
        </a:p>
      </dsp:txBody>
      <dsp:txXfrm rot="-5400000">
        <a:off x="1" y="740969"/>
        <a:ext cx="427610" cy="183262"/>
      </dsp:txXfrm>
    </dsp:sp>
    <dsp:sp modelId="{39F59C33-90A6-42A8-9618-D1F87697FCE8}">
      <dsp:nvSpPr>
        <dsp:cNvPr id="0" name=""/>
        <dsp:cNvSpPr/>
      </dsp:nvSpPr>
      <dsp:spPr>
        <a:xfrm rot="5400000">
          <a:off x="5302049" y="-4347274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Realiza los Instrumentos Jurídicos</a:t>
          </a:r>
          <a:endParaRPr lang="es-MX" sz="1900" kern="1200" dirty="0"/>
        </a:p>
      </dsp:txBody>
      <dsp:txXfrm rot="-5400000">
        <a:off x="427611" y="546547"/>
        <a:ext cx="10126561" cy="358301"/>
      </dsp:txXfrm>
    </dsp:sp>
    <dsp:sp modelId="{05AFE1F7-24AE-460F-BD01-78699016C58B}">
      <dsp:nvSpPr>
        <dsp:cNvPr id="0" name=""/>
        <dsp:cNvSpPr/>
      </dsp:nvSpPr>
      <dsp:spPr>
        <a:xfrm rot="5400000">
          <a:off x="-91630" y="1142652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RIP</a:t>
          </a:r>
          <a:endParaRPr lang="es-MX" sz="1900" kern="1200" dirty="0"/>
        </a:p>
      </dsp:txBody>
      <dsp:txXfrm rot="-5400000">
        <a:off x="1" y="1264826"/>
        <a:ext cx="427610" cy="183262"/>
      </dsp:txXfrm>
    </dsp:sp>
    <dsp:sp modelId="{2A7BB6B0-BF14-4F9B-AE70-E405A4FB9D9F}">
      <dsp:nvSpPr>
        <dsp:cNvPr id="0" name=""/>
        <dsp:cNvSpPr/>
      </dsp:nvSpPr>
      <dsp:spPr>
        <a:xfrm rot="5400000">
          <a:off x="5302049" y="-3823416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Recibe, imprime y envía Instrumentos a la DPII</a:t>
          </a:r>
          <a:endParaRPr lang="es-MX" sz="1900" kern="1200" dirty="0"/>
        </a:p>
      </dsp:txBody>
      <dsp:txXfrm rot="-5400000">
        <a:off x="427611" y="1070405"/>
        <a:ext cx="10126561" cy="358301"/>
      </dsp:txXfrm>
    </dsp:sp>
    <dsp:sp modelId="{23BEA4DB-995B-46F2-8E98-AD80A0384CB3}">
      <dsp:nvSpPr>
        <dsp:cNvPr id="0" name=""/>
        <dsp:cNvSpPr/>
      </dsp:nvSpPr>
      <dsp:spPr>
        <a:xfrm rot="5400000">
          <a:off x="-91630" y="1666510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DPII</a:t>
          </a:r>
          <a:endParaRPr lang="es-MX" sz="1900" kern="1200" dirty="0"/>
        </a:p>
      </dsp:txBody>
      <dsp:txXfrm rot="-5400000">
        <a:off x="1" y="1788684"/>
        <a:ext cx="427610" cy="183262"/>
      </dsp:txXfrm>
    </dsp:sp>
    <dsp:sp modelId="{4B223D5C-62CB-4873-9D63-DDA2A915C855}">
      <dsp:nvSpPr>
        <dsp:cNvPr id="0" name=""/>
        <dsp:cNvSpPr/>
      </dsp:nvSpPr>
      <dsp:spPr>
        <a:xfrm rot="5400000">
          <a:off x="5302049" y="-3299559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Recibe y Recaba firmas correspondientes</a:t>
          </a:r>
          <a:endParaRPr lang="es-MX" sz="1900" kern="1200" dirty="0"/>
        </a:p>
      </dsp:txBody>
      <dsp:txXfrm rot="-5400000">
        <a:off x="427611" y="1594262"/>
        <a:ext cx="10126561" cy="358301"/>
      </dsp:txXfrm>
    </dsp:sp>
    <dsp:sp modelId="{755EFF47-43D0-4CFD-9E62-20E7DEB588AC}">
      <dsp:nvSpPr>
        <dsp:cNvPr id="0" name=""/>
        <dsp:cNvSpPr/>
      </dsp:nvSpPr>
      <dsp:spPr>
        <a:xfrm rot="5400000">
          <a:off x="-91630" y="2190367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DPII</a:t>
          </a:r>
          <a:endParaRPr lang="es-MX" sz="1900" kern="1200" dirty="0"/>
        </a:p>
      </dsp:txBody>
      <dsp:txXfrm rot="-5400000">
        <a:off x="1" y="2312541"/>
        <a:ext cx="427610" cy="183262"/>
      </dsp:txXfrm>
    </dsp:sp>
    <dsp:sp modelId="{900DFA71-AE2A-4A43-9680-6B0CE271C133}">
      <dsp:nvSpPr>
        <dsp:cNvPr id="0" name=""/>
        <dsp:cNvSpPr/>
      </dsp:nvSpPr>
      <dsp:spPr>
        <a:xfrm rot="5400000">
          <a:off x="5302049" y="-2775701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Realiza expediente y envía a la Dirección de Finanzas</a:t>
          </a:r>
          <a:endParaRPr lang="es-MX" sz="1900" kern="1200" dirty="0"/>
        </a:p>
      </dsp:txBody>
      <dsp:txXfrm rot="-5400000">
        <a:off x="427611" y="2118120"/>
        <a:ext cx="10126561" cy="358301"/>
      </dsp:txXfrm>
    </dsp:sp>
    <dsp:sp modelId="{3DEA40EE-517D-45F1-B3F7-C05A06B8A552}">
      <dsp:nvSpPr>
        <dsp:cNvPr id="0" name=""/>
        <dsp:cNvSpPr/>
      </dsp:nvSpPr>
      <dsp:spPr>
        <a:xfrm rot="5400000">
          <a:off x="-91630" y="2714224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DF</a:t>
          </a:r>
          <a:endParaRPr lang="es-MX" sz="1900" kern="1200" dirty="0"/>
        </a:p>
      </dsp:txBody>
      <dsp:txXfrm rot="-5400000">
        <a:off x="1" y="2836398"/>
        <a:ext cx="427610" cy="183262"/>
      </dsp:txXfrm>
    </dsp:sp>
    <dsp:sp modelId="{28348834-8733-4D62-955F-0DDE11AA5A92}">
      <dsp:nvSpPr>
        <dsp:cNvPr id="0" name=""/>
        <dsp:cNvSpPr/>
      </dsp:nvSpPr>
      <dsp:spPr>
        <a:xfrm rot="5400000">
          <a:off x="5302049" y="-2251844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 smtClean="0"/>
            <a:t>Recibe y Dispersa los Recursos Financieros a los Institutos Tecnológicos</a:t>
          </a:r>
          <a:endParaRPr lang="es-MX" sz="1900" kern="1200" dirty="0"/>
        </a:p>
      </dsp:txBody>
      <dsp:txXfrm rot="-5400000">
        <a:off x="427611" y="2641977"/>
        <a:ext cx="10126561" cy="358301"/>
      </dsp:txXfrm>
    </dsp:sp>
    <dsp:sp modelId="{2FBE2C5A-2A8C-4C7B-B0AD-1A44C7D6D5E5}">
      <dsp:nvSpPr>
        <dsp:cNvPr id="0" name=""/>
        <dsp:cNvSpPr/>
      </dsp:nvSpPr>
      <dsp:spPr>
        <a:xfrm rot="5400000">
          <a:off x="-91630" y="3238082"/>
          <a:ext cx="610872" cy="4276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IT</a:t>
          </a:r>
          <a:endParaRPr lang="es-MX" sz="1900" kern="1200" dirty="0"/>
        </a:p>
      </dsp:txBody>
      <dsp:txXfrm rot="-5400000">
        <a:off x="1" y="3360256"/>
        <a:ext cx="427610" cy="183262"/>
      </dsp:txXfrm>
    </dsp:sp>
    <dsp:sp modelId="{E17A8049-8497-4F2E-B815-85E4959EE017}">
      <dsp:nvSpPr>
        <dsp:cNvPr id="0" name=""/>
        <dsp:cNvSpPr/>
      </dsp:nvSpPr>
      <dsp:spPr>
        <a:xfrm rot="5400000">
          <a:off x="5302049" y="-1727987"/>
          <a:ext cx="397067" cy="10145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Recibe, ejerce los Recursos Financieros y realiza las comprobaciones correspondientes ante el </a:t>
          </a:r>
          <a:r>
            <a:rPr lang="es-MX" sz="1800" kern="1200" dirty="0" err="1" smtClean="0"/>
            <a:t>TecNM</a:t>
          </a:r>
          <a:r>
            <a:rPr lang="es-MX" sz="1800" kern="1200" dirty="0" smtClean="0"/>
            <a:t> y el PRODEP en el ámbito de su competencia </a:t>
          </a:r>
          <a:endParaRPr lang="es-MX" sz="1800" kern="1200" dirty="0"/>
        </a:p>
      </dsp:txBody>
      <dsp:txXfrm rot="-5400000">
        <a:off x="427611" y="3165834"/>
        <a:ext cx="10126561" cy="3583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191AB-9AC1-4274-B9FE-A4E447E52610}">
      <dsp:nvSpPr>
        <dsp:cNvPr id="0" name=""/>
        <dsp:cNvSpPr/>
      </dsp:nvSpPr>
      <dsp:spPr>
        <a:xfrm>
          <a:off x="4389014" y="3237100"/>
          <a:ext cx="1229665" cy="80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819"/>
              </a:lnTo>
              <a:lnTo>
                <a:pt x="1094525" y="102981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1A92D-08F9-4503-91A3-78C68C597B40}">
      <dsp:nvSpPr>
        <dsp:cNvPr id="0" name=""/>
        <dsp:cNvSpPr/>
      </dsp:nvSpPr>
      <dsp:spPr>
        <a:xfrm>
          <a:off x="4343294" y="1339138"/>
          <a:ext cx="91440" cy="56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91"/>
              </a:lnTo>
              <a:lnTo>
                <a:pt x="587726" y="237891"/>
              </a:lnTo>
              <a:lnTo>
                <a:pt x="587726" y="47578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DD08E-5960-400F-AAB9-01E96F156F50}">
      <dsp:nvSpPr>
        <dsp:cNvPr id="0" name=""/>
        <dsp:cNvSpPr/>
      </dsp:nvSpPr>
      <dsp:spPr>
        <a:xfrm>
          <a:off x="3720718" y="2545"/>
          <a:ext cx="1336592" cy="133659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53539-02A1-4401-8EB0-7D6CA7DBDCAE}">
      <dsp:nvSpPr>
        <dsp:cNvPr id="0" name=""/>
        <dsp:cNvSpPr/>
      </dsp:nvSpPr>
      <dsp:spPr>
        <a:xfrm>
          <a:off x="3720718" y="2545"/>
          <a:ext cx="1336592" cy="133659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7AE3A-1E20-4CAD-A508-94199D7E381F}">
      <dsp:nvSpPr>
        <dsp:cNvPr id="0" name=""/>
        <dsp:cNvSpPr/>
      </dsp:nvSpPr>
      <dsp:spPr>
        <a:xfrm>
          <a:off x="3052421" y="243132"/>
          <a:ext cx="2673185" cy="8554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cap="none" spc="0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rPr>
            <a:t>Instancia</a:t>
          </a:r>
          <a:r>
            <a:rPr lang="es-ES" sz="2400" kern="1200" dirty="0" smtClean="0">
              <a:latin typeface="Calibri"/>
              <a:ea typeface="+mn-ea"/>
              <a:cs typeface="+mn-cs"/>
            </a:rPr>
            <a:t> Normativa </a:t>
          </a:r>
          <a:r>
            <a:rPr lang="es-ES" sz="3200" kern="1200" dirty="0" smtClean="0">
              <a:latin typeface="Calibri"/>
              <a:ea typeface="+mn-ea"/>
              <a:cs typeface="+mn-cs"/>
            </a:rPr>
            <a:t>(</a:t>
          </a:r>
          <a:r>
            <a:rPr lang="es-ES" sz="3200" kern="1200" dirty="0" err="1" smtClean="0">
              <a:latin typeface="Calibri"/>
              <a:ea typeface="+mn-ea"/>
              <a:cs typeface="+mn-cs"/>
            </a:rPr>
            <a:t>TecNM</a:t>
          </a:r>
          <a:r>
            <a:rPr lang="es-ES" sz="3200" kern="1200" dirty="0" smtClean="0">
              <a:latin typeface="Calibri"/>
              <a:ea typeface="+mn-ea"/>
              <a:cs typeface="+mn-cs"/>
            </a:rPr>
            <a:t>)</a:t>
          </a:r>
          <a:endParaRPr lang="es-ES" sz="3200" kern="1200" dirty="0">
            <a:latin typeface="Calibri"/>
            <a:ea typeface="+mn-ea"/>
            <a:cs typeface="+mn-cs"/>
          </a:endParaRPr>
        </a:p>
      </dsp:txBody>
      <dsp:txXfrm>
        <a:off x="3052421" y="243132"/>
        <a:ext cx="2673185" cy="855419"/>
      </dsp:txXfrm>
    </dsp:sp>
    <dsp:sp modelId="{0A2FC499-2A8A-44EE-90BF-51A2BBDDAB88}">
      <dsp:nvSpPr>
        <dsp:cNvPr id="0" name=""/>
        <dsp:cNvSpPr/>
      </dsp:nvSpPr>
      <dsp:spPr>
        <a:xfrm>
          <a:off x="3720718" y="1900507"/>
          <a:ext cx="1336592" cy="133659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EF311-0783-492E-946B-741008FF5A50}">
      <dsp:nvSpPr>
        <dsp:cNvPr id="0" name=""/>
        <dsp:cNvSpPr/>
      </dsp:nvSpPr>
      <dsp:spPr>
        <a:xfrm>
          <a:off x="3720718" y="1900507"/>
          <a:ext cx="1336592" cy="133659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6C12D-BBF7-4C6D-B13D-BE970487DD89}">
      <dsp:nvSpPr>
        <dsp:cNvPr id="0" name=""/>
        <dsp:cNvSpPr/>
      </dsp:nvSpPr>
      <dsp:spPr>
        <a:xfrm>
          <a:off x="3052421" y="2141094"/>
          <a:ext cx="2673185" cy="8554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Calibri"/>
              <a:ea typeface="+mn-ea"/>
              <a:cs typeface="+mn-cs"/>
            </a:rPr>
            <a:t>Instancia Ejecutora</a:t>
          </a:r>
          <a:r>
            <a:rPr lang="es-ES" sz="2800" kern="1200" dirty="0" smtClean="0">
              <a:latin typeface="Calibri"/>
              <a:ea typeface="+mn-ea"/>
              <a:cs typeface="+mn-cs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/>
              <a:ea typeface="+mn-ea"/>
              <a:cs typeface="+mn-cs"/>
            </a:rPr>
            <a:t>(Instituto Tecnológico y/o Centro)</a:t>
          </a:r>
          <a:endParaRPr lang="es-ES" sz="1200" kern="1200" dirty="0">
            <a:latin typeface="Calibri"/>
            <a:ea typeface="+mn-ea"/>
            <a:cs typeface="+mn-cs"/>
          </a:endParaRPr>
        </a:p>
      </dsp:txBody>
      <dsp:txXfrm>
        <a:off x="3052421" y="2141094"/>
        <a:ext cx="2673185" cy="855419"/>
      </dsp:txXfrm>
    </dsp:sp>
    <dsp:sp modelId="{5C8F20B5-7705-4817-A5C3-5E19F833374C}">
      <dsp:nvSpPr>
        <dsp:cNvPr id="0" name=""/>
        <dsp:cNvSpPr/>
      </dsp:nvSpPr>
      <dsp:spPr>
        <a:xfrm>
          <a:off x="5458288" y="3798469"/>
          <a:ext cx="1336592" cy="133659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1E3E1-92FE-415E-AB27-125DF08D987B}">
      <dsp:nvSpPr>
        <dsp:cNvPr id="0" name=""/>
        <dsp:cNvSpPr/>
      </dsp:nvSpPr>
      <dsp:spPr>
        <a:xfrm>
          <a:off x="5458288" y="3798469"/>
          <a:ext cx="1336592" cy="133659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D90D7-9314-4E09-A418-2D7345B9D703}">
      <dsp:nvSpPr>
        <dsp:cNvPr id="0" name=""/>
        <dsp:cNvSpPr/>
      </dsp:nvSpPr>
      <dsp:spPr>
        <a:xfrm>
          <a:off x="4789992" y="4039056"/>
          <a:ext cx="2673185" cy="8554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latin typeface="Calibri"/>
              <a:ea typeface="+mn-ea"/>
              <a:cs typeface="+mn-cs"/>
            </a:rPr>
            <a:t>Comité de Contraloría Social</a:t>
          </a:r>
          <a:endParaRPr lang="es-ES" sz="2400" kern="1200">
            <a:latin typeface="Calibri"/>
            <a:ea typeface="+mn-ea"/>
            <a:cs typeface="+mn-cs"/>
          </a:endParaRPr>
        </a:p>
      </dsp:txBody>
      <dsp:txXfrm>
        <a:off x="4789992" y="4039056"/>
        <a:ext cx="2673185" cy="8554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4B34C-1883-4AD2-8978-16B5D20C5DFE}">
      <dsp:nvSpPr>
        <dsp:cNvPr id="0" name=""/>
        <dsp:cNvSpPr/>
      </dsp:nvSpPr>
      <dsp:spPr>
        <a:xfrm rot="5400000">
          <a:off x="5245123" y="-983136"/>
          <a:ext cx="3810968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smtClean="0"/>
            <a:t>Reglas de Operaciones del PRODEP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dirty="0" smtClean="0"/>
            <a:t>Esquema de Contraloría Social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smtClean="0"/>
            <a:t>Guía Operativa de Contraloría Social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smtClean="0"/>
            <a:t>Programa Anual de Trabajo de Contraloría Social (PATCS)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200" kern="1200" smtClean="0"/>
            <a:t>Formatos</a:t>
          </a:r>
          <a:endParaRPr lang="en-US" sz="3200" kern="1200"/>
        </a:p>
      </dsp:txBody>
      <dsp:txXfrm rot="-5400000">
        <a:off x="3785615" y="662408"/>
        <a:ext cx="6543948" cy="3438896"/>
      </dsp:txXfrm>
    </dsp:sp>
    <dsp:sp modelId="{8A65AEFB-DC53-4D57-9582-6BFDF004007D}">
      <dsp:nvSpPr>
        <dsp:cNvPr id="0" name=""/>
        <dsp:cNvSpPr/>
      </dsp:nvSpPr>
      <dsp:spPr>
        <a:xfrm>
          <a:off x="0" y="0"/>
          <a:ext cx="3785616" cy="47637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smtClean="0"/>
            <a:t>ESTRUCTURA DE DOCUMENTOS NORMATIVOS</a:t>
          </a:r>
          <a:endParaRPr lang="en-US" sz="4000" kern="1200"/>
        </a:p>
      </dsp:txBody>
      <dsp:txXfrm>
        <a:off x="184799" y="184799"/>
        <a:ext cx="3416018" cy="43941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903B8-C69C-4673-9469-265B467CF256}">
      <dsp:nvSpPr>
        <dsp:cNvPr id="0" name=""/>
        <dsp:cNvSpPr/>
      </dsp:nvSpPr>
      <dsp:spPr>
        <a:xfrm>
          <a:off x="3324955" y="620264"/>
          <a:ext cx="4150088" cy="4150088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3F63A-F5D8-4E08-ACC8-1BC1728395F4}">
      <dsp:nvSpPr>
        <dsp:cNvPr id="0" name=""/>
        <dsp:cNvSpPr/>
      </dsp:nvSpPr>
      <dsp:spPr>
        <a:xfrm>
          <a:off x="3324955" y="620264"/>
          <a:ext cx="4150088" cy="4150088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52A6C5-AE67-496C-A564-AE81CB8C716E}">
      <dsp:nvSpPr>
        <dsp:cNvPr id="0" name=""/>
        <dsp:cNvSpPr/>
      </dsp:nvSpPr>
      <dsp:spPr>
        <a:xfrm>
          <a:off x="3324955" y="620264"/>
          <a:ext cx="4150088" cy="4150088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90AB54-D94C-4CBA-A18F-B1AA44240063}">
      <dsp:nvSpPr>
        <dsp:cNvPr id="0" name=""/>
        <dsp:cNvSpPr/>
      </dsp:nvSpPr>
      <dsp:spPr>
        <a:xfrm>
          <a:off x="4445507" y="1740816"/>
          <a:ext cx="1908984" cy="1908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Circular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M00/012/2019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29 de mayo de 2019</a:t>
          </a:r>
          <a:endParaRPr lang="es-ES" sz="1600" kern="1200" dirty="0"/>
        </a:p>
      </dsp:txBody>
      <dsp:txXfrm>
        <a:off x="4725071" y="2020380"/>
        <a:ext cx="1349856" cy="1349856"/>
      </dsp:txXfrm>
    </dsp:sp>
    <dsp:sp modelId="{7873C49C-7C45-4358-8890-8E1518272615}">
      <dsp:nvSpPr>
        <dsp:cNvPr id="0" name=""/>
        <dsp:cNvSpPr/>
      </dsp:nvSpPr>
      <dsp:spPr>
        <a:xfrm>
          <a:off x="4731855" y="226"/>
          <a:ext cx="1336289" cy="1336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Pagina de internet Instancia Normativa</a:t>
          </a:r>
          <a:endParaRPr lang="es-ES" sz="1000" kern="1200" dirty="0"/>
        </a:p>
      </dsp:txBody>
      <dsp:txXfrm>
        <a:off x="4927550" y="195921"/>
        <a:ext cx="944899" cy="944899"/>
      </dsp:txXfrm>
    </dsp:sp>
    <dsp:sp modelId="{B11CA69D-7EC0-4026-A112-BDB72666E9D7}">
      <dsp:nvSpPr>
        <dsp:cNvPr id="0" name=""/>
        <dsp:cNvSpPr/>
      </dsp:nvSpPr>
      <dsp:spPr>
        <a:xfrm>
          <a:off x="6487235" y="3040632"/>
          <a:ext cx="1336289" cy="1336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Pagina de internet Instancia ejecutora</a:t>
          </a:r>
          <a:endParaRPr lang="es-ES" sz="1000" kern="1200" dirty="0"/>
        </a:p>
      </dsp:txBody>
      <dsp:txXfrm>
        <a:off x="6682930" y="3236327"/>
        <a:ext cx="944899" cy="944899"/>
      </dsp:txXfrm>
    </dsp:sp>
    <dsp:sp modelId="{23FFF11C-6AB3-4747-B8AB-C122BA43B780}">
      <dsp:nvSpPr>
        <dsp:cNvPr id="0" name=""/>
        <dsp:cNvSpPr/>
      </dsp:nvSpPr>
      <dsp:spPr>
        <a:xfrm>
          <a:off x="2976475" y="3040632"/>
          <a:ext cx="1336289" cy="1336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Circular o Documento de emisión por parte de la Instancia ejecutora</a:t>
          </a:r>
          <a:endParaRPr lang="es-ES" sz="1000" kern="1200" dirty="0"/>
        </a:p>
      </dsp:txBody>
      <dsp:txXfrm>
        <a:off x="3172170" y="3236327"/>
        <a:ext cx="944899" cy="9448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AC0C4-E2BC-4AA8-8753-696543B8397B}">
      <dsp:nvSpPr>
        <dsp:cNvPr id="0" name=""/>
        <dsp:cNvSpPr/>
      </dsp:nvSpPr>
      <dsp:spPr>
        <a:xfrm>
          <a:off x="3390304" y="1890750"/>
          <a:ext cx="1347390" cy="1347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¿Quiénes pueden ser parte de los comités?</a:t>
          </a:r>
          <a:endParaRPr lang="es-MX" sz="1500" kern="1200" dirty="0"/>
        </a:p>
      </dsp:txBody>
      <dsp:txXfrm>
        <a:off x="3587625" y="2088071"/>
        <a:ext cx="952748" cy="952748"/>
      </dsp:txXfrm>
    </dsp:sp>
    <dsp:sp modelId="{190083A8-4823-4F12-9656-8C72219C24C0}">
      <dsp:nvSpPr>
        <dsp:cNvPr id="0" name=""/>
        <dsp:cNvSpPr/>
      </dsp:nvSpPr>
      <dsp:spPr>
        <a:xfrm rot="16200000">
          <a:off x="3921176" y="1400300"/>
          <a:ext cx="285646" cy="458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964023" y="1534769"/>
        <a:ext cx="199952" cy="274868"/>
      </dsp:txXfrm>
    </dsp:sp>
    <dsp:sp modelId="{047C36C5-1C38-4844-B2C9-52976782C77F}">
      <dsp:nvSpPr>
        <dsp:cNvPr id="0" name=""/>
        <dsp:cNvSpPr/>
      </dsp:nvSpPr>
      <dsp:spPr>
        <a:xfrm>
          <a:off x="3390304" y="4404"/>
          <a:ext cx="1347390" cy="1347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Todo el personal Beneficiario del Programa</a:t>
          </a:r>
          <a:endParaRPr lang="es-MX" sz="1100" kern="1200" dirty="0"/>
        </a:p>
      </dsp:txBody>
      <dsp:txXfrm>
        <a:off x="3587625" y="201725"/>
        <a:ext cx="952748" cy="952748"/>
      </dsp:txXfrm>
    </dsp:sp>
    <dsp:sp modelId="{EE1DCB2E-FE50-49A7-9425-E917BA0ABA6C}">
      <dsp:nvSpPr>
        <dsp:cNvPr id="0" name=""/>
        <dsp:cNvSpPr/>
      </dsp:nvSpPr>
      <dsp:spPr>
        <a:xfrm>
          <a:off x="4856265" y="2335389"/>
          <a:ext cx="285646" cy="458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4856265" y="2427011"/>
        <a:ext cx="199952" cy="274868"/>
      </dsp:txXfrm>
    </dsp:sp>
    <dsp:sp modelId="{E11A427F-652B-4501-AFAB-43676ACFFC7A}">
      <dsp:nvSpPr>
        <dsp:cNvPr id="0" name=""/>
        <dsp:cNvSpPr/>
      </dsp:nvSpPr>
      <dsp:spPr>
        <a:xfrm>
          <a:off x="5276651" y="1890750"/>
          <a:ext cx="1347390" cy="1347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Conozcan los objetivos y beneficios de la Contraloría Social</a:t>
          </a:r>
          <a:endParaRPr lang="es-MX" sz="1100" kern="1200" dirty="0"/>
        </a:p>
      </dsp:txBody>
      <dsp:txXfrm>
        <a:off x="5473972" y="2088071"/>
        <a:ext cx="952748" cy="952748"/>
      </dsp:txXfrm>
    </dsp:sp>
    <dsp:sp modelId="{DD982FD2-542C-4037-8A44-5842B7DE2341}">
      <dsp:nvSpPr>
        <dsp:cNvPr id="0" name=""/>
        <dsp:cNvSpPr/>
      </dsp:nvSpPr>
      <dsp:spPr>
        <a:xfrm rot="5400000">
          <a:off x="3921176" y="3270478"/>
          <a:ext cx="285646" cy="458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964023" y="3319253"/>
        <a:ext cx="199952" cy="274868"/>
      </dsp:txXfrm>
    </dsp:sp>
    <dsp:sp modelId="{425CC5DA-22F0-478A-96E8-2D803D719D84}">
      <dsp:nvSpPr>
        <dsp:cNvPr id="0" name=""/>
        <dsp:cNvSpPr/>
      </dsp:nvSpPr>
      <dsp:spPr>
        <a:xfrm>
          <a:off x="3390304" y="3777097"/>
          <a:ext cx="1347390" cy="1347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 acuerdo a la Contraloría Social que se esta aplicando (Año 2017)</a:t>
          </a:r>
          <a:endParaRPr lang="es-MX" sz="1100" kern="1200" dirty="0"/>
        </a:p>
      </dsp:txBody>
      <dsp:txXfrm>
        <a:off x="3587625" y="3974418"/>
        <a:ext cx="952748" cy="952748"/>
      </dsp:txXfrm>
    </dsp:sp>
    <dsp:sp modelId="{3FD94632-93D8-42A0-B6A2-497667431384}">
      <dsp:nvSpPr>
        <dsp:cNvPr id="0" name=""/>
        <dsp:cNvSpPr/>
      </dsp:nvSpPr>
      <dsp:spPr>
        <a:xfrm rot="10800000">
          <a:off x="2986087" y="2335389"/>
          <a:ext cx="285646" cy="4581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3071781" y="2427011"/>
        <a:ext cx="199952" cy="274868"/>
      </dsp:txXfrm>
    </dsp:sp>
    <dsp:sp modelId="{5B74386D-1B68-4921-AC10-F95B29CFD390}">
      <dsp:nvSpPr>
        <dsp:cNvPr id="0" name=""/>
        <dsp:cNvSpPr/>
      </dsp:nvSpPr>
      <dsp:spPr>
        <a:xfrm>
          <a:off x="1503958" y="1890750"/>
          <a:ext cx="1347390" cy="13473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Que hayan recibido capacitación de la Contraloría Social</a:t>
          </a:r>
        </a:p>
      </dsp:txBody>
      <dsp:txXfrm>
        <a:off x="1701279" y="2088071"/>
        <a:ext cx="952748" cy="95274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132C6-C031-47EC-BEC8-B1DA272DC423}">
      <dsp:nvSpPr>
        <dsp:cNvPr id="0" name=""/>
        <dsp:cNvSpPr/>
      </dsp:nvSpPr>
      <dsp:spPr>
        <a:xfrm>
          <a:off x="3922469" y="2516513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err="1" smtClean="0"/>
            <a:t>TecNM</a:t>
          </a:r>
          <a:endParaRPr lang="es-ES" sz="4400" kern="1200" dirty="0"/>
        </a:p>
      </dsp:txBody>
      <dsp:txXfrm>
        <a:off x="4521635" y="3214626"/>
        <a:ext cx="1781934" cy="1531918"/>
      </dsp:txXfrm>
    </dsp:sp>
    <dsp:sp modelId="{3FA36C74-A750-4A01-829E-9A3127B8AB5C}">
      <dsp:nvSpPr>
        <dsp:cNvPr id="0" name=""/>
        <dsp:cNvSpPr/>
      </dsp:nvSpPr>
      <dsp:spPr>
        <a:xfrm>
          <a:off x="980420" y="2477509"/>
          <a:ext cx="2789291" cy="26826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Ejecutora</a:t>
          </a:r>
          <a:endParaRPr lang="es-ES" sz="2500" kern="1200" dirty="0"/>
        </a:p>
      </dsp:txBody>
      <dsp:txXfrm>
        <a:off x="1671287" y="3156956"/>
        <a:ext cx="1407557" cy="1323757"/>
      </dsp:txXfrm>
    </dsp:sp>
    <dsp:sp modelId="{41306727-31FF-4B4E-AEC1-E7947CBF4029}">
      <dsp:nvSpPr>
        <dsp:cNvPr id="0" name=""/>
        <dsp:cNvSpPr/>
      </dsp:nvSpPr>
      <dsp:spPr>
        <a:xfrm rot="20700000">
          <a:off x="2951934" y="304711"/>
          <a:ext cx="2457264" cy="23577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Beneficiarios/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Comités</a:t>
          </a:r>
          <a:endParaRPr lang="es-ES" sz="1700" kern="1200" dirty="0"/>
        </a:p>
      </dsp:txBody>
      <dsp:txXfrm rot="-20700000">
        <a:off x="3496785" y="815936"/>
        <a:ext cx="1367561" cy="1335314"/>
      </dsp:txXfrm>
    </dsp:sp>
    <dsp:sp modelId="{8122F3BD-644F-4FDE-A48A-47D213CEFF29}">
      <dsp:nvSpPr>
        <dsp:cNvPr id="0" name=""/>
        <dsp:cNvSpPr/>
      </dsp:nvSpPr>
      <dsp:spPr>
        <a:xfrm>
          <a:off x="3719371" y="1901428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F9AD9-72D7-4F10-A8C0-0FC68080F48E}">
      <dsp:nvSpPr>
        <dsp:cNvPr id="0" name=""/>
        <dsp:cNvSpPr/>
      </dsp:nvSpPr>
      <dsp:spPr>
        <a:xfrm>
          <a:off x="1675238" y="1327253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CC0C4-A112-4308-8850-82463277EFE4}">
      <dsp:nvSpPr>
        <dsp:cNvPr id="0" name=""/>
        <dsp:cNvSpPr/>
      </dsp:nvSpPr>
      <dsp:spPr>
        <a:xfrm>
          <a:off x="2529647" y="-169441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7DC12-B367-48F4-BE63-EAF5B2E48740}">
      <dsp:nvSpPr>
        <dsp:cNvPr id="0" name=""/>
        <dsp:cNvSpPr/>
      </dsp:nvSpPr>
      <dsp:spPr>
        <a:xfrm>
          <a:off x="4288937" y="1355"/>
          <a:ext cx="2803717" cy="140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Comité Contraloría Social</a:t>
          </a:r>
          <a:endParaRPr lang="es-MX" sz="2600" kern="1200" dirty="0"/>
        </a:p>
      </dsp:txBody>
      <dsp:txXfrm>
        <a:off x="4329996" y="42414"/>
        <a:ext cx="2721599" cy="1319740"/>
      </dsp:txXfrm>
    </dsp:sp>
    <dsp:sp modelId="{A4E3CE6E-3477-414F-A2C0-EFFDE544502B}">
      <dsp:nvSpPr>
        <dsp:cNvPr id="0" name=""/>
        <dsp:cNvSpPr/>
      </dsp:nvSpPr>
      <dsp:spPr>
        <a:xfrm rot="2887800">
          <a:off x="7607476" y="1688713"/>
          <a:ext cx="2326148" cy="490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7754671" y="1786843"/>
        <a:ext cx="2031758" cy="294390"/>
      </dsp:txXfrm>
    </dsp:sp>
    <dsp:sp modelId="{00AABD65-A371-4D96-8181-A6BEF588142A}">
      <dsp:nvSpPr>
        <dsp:cNvPr id="0" name=""/>
        <dsp:cNvSpPr/>
      </dsp:nvSpPr>
      <dsp:spPr>
        <a:xfrm>
          <a:off x="7486142" y="3568454"/>
          <a:ext cx="2803717" cy="140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Responsable de Contraloría Social</a:t>
          </a:r>
          <a:endParaRPr lang="es-MX" sz="2600" kern="1200" dirty="0"/>
        </a:p>
      </dsp:txBody>
      <dsp:txXfrm>
        <a:off x="7527201" y="3609513"/>
        <a:ext cx="2721599" cy="1319740"/>
      </dsp:txXfrm>
    </dsp:sp>
    <dsp:sp modelId="{D44623B8-A82E-44FF-BE29-A8B469093EE1}">
      <dsp:nvSpPr>
        <dsp:cNvPr id="0" name=""/>
        <dsp:cNvSpPr/>
      </dsp:nvSpPr>
      <dsp:spPr>
        <a:xfrm rot="10708510">
          <a:off x="4362184" y="4113573"/>
          <a:ext cx="2326148" cy="490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 rot="10800000">
        <a:off x="4509379" y="4211703"/>
        <a:ext cx="2031758" cy="294390"/>
      </dsp:txXfrm>
    </dsp:sp>
    <dsp:sp modelId="{41A583EF-A709-486A-90B6-52F9CFE5A2E3}">
      <dsp:nvSpPr>
        <dsp:cNvPr id="0" name=""/>
        <dsp:cNvSpPr/>
      </dsp:nvSpPr>
      <dsp:spPr>
        <a:xfrm>
          <a:off x="760657" y="3747483"/>
          <a:ext cx="2803717" cy="1401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Instancia Normativa (</a:t>
          </a:r>
          <a:r>
            <a:rPr lang="es-MX" sz="2600" kern="1200" dirty="0" err="1" smtClean="0"/>
            <a:t>TecNM</a:t>
          </a:r>
          <a:r>
            <a:rPr lang="es-MX" sz="2600" kern="1200" dirty="0" smtClean="0"/>
            <a:t>)</a:t>
          </a:r>
          <a:endParaRPr lang="es-MX" sz="2600" kern="1200" dirty="0"/>
        </a:p>
      </dsp:txBody>
      <dsp:txXfrm>
        <a:off x="801716" y="3788542"/>
        <a:ext cx="2721599" cy="1319740"/>
      </dsp:txXfrm>
    </dsp:sp>
    <dsp:sp modelId="{0F1218C7-8ACC-40E5-91B3-9455C1480AA1}">
      <dsp:nvSpPr>
        <dsp:cNvPr id="0" name=""/>
        <dsp:cNvSpPr/>
      </dsp:nvSpPr>
      <dsp:spPr>
        <a:xfrm rot="18797080">
          <a:off x="1169054" y="1920119"/>
          <a:ext cx="2326148" cy="4906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1316249" y="2018249"/>
        <a:ext cx="2031758" cy="294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solidFill>
          <a:srgbClr val="691A31"/>
        </a:solidFill>
        <a:ln w="1270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	</a:t>
          </a: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Ley General de Desarrollo Social y su Reglamento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A22243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Lineamientos para la promoción y operación de la Contraloría Social en 	programas federales de desarrollo social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85C4D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Estrategia Marco</a:t>
          </a:r>
          <a:endParaRPr lang="es-ES" sz="18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691A3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Reglamento Interior de la Secretaría de la Función Pública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3322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1335-69D3-4FDD-B9CA-4D87B72CEE31}">
      <dsp:nvSpPr>
        <dsp:cNvPr id="0" name=""/>
        <dsp:cNvSpPr/>
      </dsp:nvSpPr>
      <dsp:spPr>
        <a:xfrm>
          <a:off x="2705574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6444F6-4891-4AEE-AEF7-586664DAADCD}">
      <dsp:nvSpPr>
        <dsp:cNvPr id="0" name=""/>
        <dsp:cNvSpPr/>
      </dsp:nvSpPr>
      <dsp:spPr>
        <a:xfrm>
          <a:off x="2835650" y="712917"/>
          <a:ext cx="1791318" cy="136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Montserrat Light" panose="00000400000000000000" pitchFamily="2" charset="0"/>
            </a:rPr>
            <a:t>Disposiciones Generales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i="0" kern="1200" dirty="0">
              <a:latin typeface="Montserrat Light" panose="00000400000000000000" pitchFamily="2" charset="0"/>
            </a:rPr>
            <a:t>1°-7°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0" i="0" kern="1200" dirty="0">
            <a:latin typeface="Montserrat" panose="00000500000000000000" pitchFamily="2" charset="0"/>
          </a:endParaRPr>
        </a:p>
      </dsp:txBody>
      <dsp:txXfrm>
        <a:off x="2875571" y="752838"/>
        <a:ext cx="1711476" cy="1283173"/>
      </dsp:txXfrm>
    </dsp:sp>
    <dsp:sp modelId="{8D869878-0998-41D5-AF76-4CA9DC2A859E}">
      <dsp:nvSpPr>
        <dsp:cNvPr id="0" name=""/>
        <dsp:cNvSpPr/>
      </dsp:nvSpPr>
      <dsp:spPr>
        <a:xfrm>
          <a:off x="475704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C45249-D8D1-4347-B57B-083947F6AD7F}">
      <dsp:nvSpPr>
        <dsp:cNvPr id="0" name=""/>
        <dsp:cNvSpPr/>
      </dsp:nvSpPr>
      <dsp:spPr>
        <a:xfrm>
          <a:off x="4887120" y="712917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Promoción de la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8°-17°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4927041" y="752838"/>
        <a:ext cx="1711476" cy="1283173"/>
      </dsp:txXfrm>
    </dsp:sp>
    <dsp:sp modelId="{3A7D8393-A7C6-490D-BB20-92BD1808B6A8}">
      <dsp:nvSpPr>
        <dsp:cNvPr id="0" name=""/>
        <dsp:cNvSpPr/>
      </dsp:nvSpPr>
      <dsp:spPr>
        <a:xfrm>
          <a:off x="6808515" y="589345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855CEF-A887-4D3C-B2C7-74E40E097346}">
      <dsp:nvSpPr>
        <dsp:cNvPr id="0" name=""/>
        <dsp:cNvSpPr/>
      </dsp:nvSpPr>
      <dsp:spPr>
        <a:xfrm>
          <a:off x="6938591" y="712917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18°-22°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6978512" y="752838"/>
        <a:ext cx="1711476" cy="1283173"/>
      </dsp:txXfrm>
    </dsp:sp>
    <dsp:sp modelId="{61BA8ABE-0C26-4329-9DD0-054D8E9C27A9}">
      <dsp:nvSpPr>
        <dsp:cNvPr id="0" name=""/>
        <dsp:cNvSpPr/>
      </dsp:nvSpPr>
      <dsp:spPr>
        <a:xfrm>
          <a:off x="2674313" y="2432184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1B1757-DA01-4C0E-A711-5A62FBEB5E2E}">
      <dsp:nvSpPr>
        <dsp:cNvPr id="0" name=""/>
        <dsp:cNvSpPr/>
      </dsp:nvSpPr>
      <dsp:spPr>
        <a:xfrm>
          <a:off x="2804389" y="2555756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Resultados de los Comités de Contraloría Social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23°-27°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844310" y="2595677"/>
        <a:ext cx="1711476" cy="1283173"/>
      </dsp:txXfrm>
    </dsp:sp>
    <dsp:sp modelId="{41CD262F-410A-4C9C-B47E-C10DBF1A4672}">
      <dsp:nvSpPr>
        <dsp:cNvPr id="0" name=""/>
        <dsp:cNvSpPr/>
      </dsp:nvSpPr>
      <dsp:spPr>
        <a:xfrm>
          <a:off x="4799595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8F5B39-124A-4A55-8F70-1EF86452BD79}">
      <dsp:nvSpPr>
        <dsp:cNvPr id="0" name=""/>
        <dsp:cNvSpPr/>
      </dsp:nvSpPr>
      <dsp:spPr>
        <a:xfrm>
          <a:off x="4929671" y="2546033"/>
          <a:ext cx="1791318" cy="1363015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Aplicación de la CS en otros </a:t>
          </a:r>
          <a:r>
            <a:rPr lang="es-ES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Programas Federales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altLang="es-MX" sz="14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 Light" panose="00000400000000000000" pitchFamily="2" charset="0"/>
              <a:ea typeface="+mn-ea"/>
              <a:cs typeface="+mn-cs"/>
            </a:rPr>
            <a:t>28°</a:t>
          </a:r>
          <a:endParaRPr lang="es-ES" sz="1400" b="1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969592" y="2585954"/>
        <a:ext cx="1711476" cy="1283173"/>
      </dsp:txXfrm>
    </dsp:sp>
    <dsp:sp modelId="{699C93B6-1F19-4707-83B1-4375F5238A9B}">
      <dsp:nvSpPr>
        <dsp:cNvPr id="0" name=""/>
        <dsp:cNvSpPr/>
      </dsp:nvSpPr>
      <dsp:spPr>
        <a:xfrm>
          <a:off x="6903816" y="2422461"/>
          <a:ext cx="1791318" cy="1363015"/>
        </a:xfrm>
        <a:prstGeom prst="roundRect">
          <a:avLst>
            <a:gd name="adj" fmla="val 10000"/>
          </a:avLst>
        </a:prstGeom>
        <a:solidFill>
          <a:srgbClr val="BC955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9D64B0-BFEE-43A0-BEAB-41DCFE3D735F}">
      <dsp:nvSpPr>
        <dsp:cNvPr id="0" name=""/>
        <dsp:cNvSpPr/>
      </dsp:nvSpPr>
      <dsp:spPr>
        <a:xfrm>
          <a:off x="7033892" y="2546033"/>
          <a:ext cx="1791318" cy="136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4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Vigilancia  y </a:t>
          </a:r>
          <a:r>
            <a:rPr lang="es-MX" altLang="es-MX" sz="13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Responsabilidades</a:t>
          </a:r>
          <a:r>
            <a:rPr lang="es-MX" altLang="es-MX" sz="1400" b="1" kern="1200" dirty="0">
              <a:latin typeface="Montserrat Light" panose="00000400000000000000" pitchFamily="2" charset="0"/>
              <a:ea typeface="Soberana Sans" charset="0"/>
              <a:cs typeface="Soberana Sans" charset="0"/>
            </a:rPr>
            <a:t> 29°-30°</a:t>
          </a:r>
          <a:endParaRPr lang="es-ES" sz="1400" b="1" kern="1200" dirty="0">
            <a:latin typeface="Montserrat Light" panose="00000400000000000000" pitchFamily="2" charset="0"/>
          </a:endParaRPr>
        </a:p>
      </dsp:txBody>
      <dsp:txXfrm>
        <a:off x="7073813" y="2585954"/>
        <a:ext cx="1711476" cy="12831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F7F58-C241-4D9C-85A4-1E9B911143C3}">
      <dsp:nvSpPr>
        <dsp:cNvPr id="0" name=""/>
        <dsp:cNvSpPr/>
      </dsp:nvSpPr>
      <dsp:spPr>
        <a:xfrm>
          <a:off x="2010914" y="188119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i="0" kern="1200" dirty="0">
              <a:latin typeface="Montserrat Light" panose="00000400000000000000" pitchFamily="2" charset="0"/>
            </a:rPr>
            <a:t>Difusión</a:t>
          </a:r>
          <a:endParaRPr lang="es-ES" sz="3000" b="1" i="0" kern="1200" dirty="0">
            <a:latin typeface="Montserrat Light" panose="00000400000000000000" pitchFamily="2" charset="0"/>
          </a:endParaRPr>
        </a:p>
      </dsp:txBody>
      <dsp:txXfrm>
        <a:off x="2010914" y="188119"/>
        <a:ext cx="3869220" cy="1209131"/>
      </dsp:txXfrm>
    </dsp:sp>
    <dsp:sp modelId="{3D9B8362-F843-48A9-93DA-0DC1B7DE02FA}">
      <dsp:nvSpPr>
        <dsp:cNvPr id="0" name=""/>
        <dsp:cNvSpPr/>
      </dsp:nvSpPr>
      <dsp:spPr>
        <a:xfrm>
          <a:off x="1849697" y="13467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3B316F-D950-4F2D-9400-A01FFF319DB9}">
      <dsp:nvSpPr>
        <dsp:cNvPr id="0" name=""/>
        <dsp:cNvSpPr/>
      </dsp:nvSpPr>
      <dsp:spPr>
        <a:xfrm>
          <a:off x="6192101" y="188119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i="0" kern="1200" dirty="0">
              <a:latin typeface="Montserrat Light" panose="00000400000000000000" pitchFamily="2" charset="0"/>
            </a:rPr>
            <a:t>Capacitación y Asesoría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6192101" y="188119"/>
        <a:ext cx="3869220" cy="1209131"/>
      </dsp:txXfrm>
    </dsp:sp>
    <dsp:sp modelId="{C3C23DC8-3CBC-4E7D-A045-CF30B743E104}">
      <dsp:nvSpPr>
        <dsp:cNvPr id="0" name=""/>
        <dsp:cNvSpPr/>
      </dsp:nvSpPr>
      <dsp:spPr>
        <a:xfrm>
          <a:off x="6030884" y="13467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621FE7D-625D-42D3-98B1-4014C515A34E}">
      <dsp:nvSpPr>
        <dsp:cNvPr id="0" name=""/>
        <dsp:cNvSpPr/>
      </dsp:nvSpPr>
      <dsp:spPr>
        <a:xfrm>
          <a:off x="2010914" y="1710281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i="0" kern="1200" dirty="0">
              <a:latin typeface="Montserrat Light" panose="00000400000000000000" pitchFamily="2" charset="0"/>
            </a:rPr>
            <a:t>Constitución de Comités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2010914" y="1710281"/>
        <a:ext cx="3869220" cy="1209131"/>
      </dsp:txXfrm>
    </dsp:sp>
    <dsp:sp modelId="{15AC380F-C5E2-4896-829B-26926804E04A}">
      <dsp:nvSpPr>
        <dsp:cNvPr id="0" name=""/>
        <dsp:cNvSpPr/>
      </dsp:nvSpPr>
      <dsp:spPr>
        <a:xfrm>
          <a:off x="1849697" y="1535629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83D49D-F245-4928-8511-59FEAADD23F4}">
      <dsp:nvSpPr>
        <dsp:cNvPr id="0" name=""/>
        <dsp:cNvSpPr/>
      </dsp:nvSpPr>
      <dsp:spPr>
        <a:xfrm>
          <a:off x="6192101" y="1710281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b="1" i="0" kern="1200" dirty="0">
              <a:latin typeface="Montserrat Light" panose="00000400000000000000" pitchFamily="2" charset="0"/>
            </a:rPr>
            <a:t>Registro de información</a:t>
          </a:r>
          <a:endParaRPr lang="es-ES" sz="3000" b="1" i="0" kern="1200" dirty="0">
            <a:latin typeface="Montserrat Light" panose="00000400000000000000" pitchFamily="2" charset="0"/>
          </a:endParaRPr>
        </a:p>
      </dsp:txBody>
      <dsp:txXfrm>
        <a:off x="6192101" y="1710281"/>
        <a:ext cx="3869220" cy="1209131"/>
      </dsp:txXfrm>
    </dsp:sp>
    <dsp:sp modelId="{A17B0FF3-229D-436D-B6D4-F8AF1A52B042}">
      <dsp:nvSpPr>
        <dsp:cNvPr id="0" name=""/>
        <dsp:cNvSpPr/>
      </dsp:nvSpPr>
      <dsp:spPr>
        <a:xfrm>
          <a:off x="6030884" y="1535629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950517-0388-46FC-9AC6-AEC7285BF67D}">
      <dsp:nvSpPr>
        <dsp:cNvPr id="0" name=""/>
        <dsp:cNvSpPr/>
      </dsp:nvSpPr>
      <dsp:spPr>
        <a:xfrm>
          <a:off x="4101508" y="3232443"/>
          <a:ext cx="3869220" cy="1209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985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i="0" kern="1200" dirty="0">
              <a:latin typeface="Montserrat Light" panose="00000400000000000000" pitchFamily="2" charset="0"/>
            </a:rPr>
            <a:t>Atención a Quejas y Denuncias</a:t>
          </a:r>
          <a:endParaRPr lang="es-ES" sz="3000" b="1" kern="1200" dirty="0">
            <a:latin typeface="Montserrat Light" panose="00000400000000000000" pitchFamily="2" charset="0"/>
          </a:endParaRPr>
        </a:p>
      </dsp:txBody>
      <dsp:txXfrm>
        <a:off x="4101508" y="3232443"/>
        <a:ext cx="3869220" cy="1209131"/>
      </dsp:txXfrm>
    </dsp:sp>
    <dsp:sp modelId="{8838665E-0C1E-4DAE-800E-8AAA0191CAB7}">
      <dsp:nvSpPr>
        <dsp:cNvPr id="0" name=""/>
        <dsp:cNvSpPr/>
      </dsp:nvSpPr>
      <dsp:spPr>
        <a:xfrm>
          <a:off x="3940290" y="3057791"/>
          <a:ext cx="846391" cy="126958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FEC41-0233-489A-BF93-1F2C99A04EFB}">
      <dsp:nvSpPr>
        <dsp:cNvPr id="0" name=""/>
        <dsp:cNvSpPr/>
      </dsp:nvSpPr>
      <dsp:spPr>
        <a:xfrm>
          <a:off x="4599927" y="2322750"/>
          <a:ext cx="1702725" cy="1702725"/>
        </a:xfrm>
        <a:prstGeom prst="round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Beneficiarios</a:t>
          </a:r>
        </a:p>
      </dsp:txBody>
      <dsp:txXfrm>
        <a:off x="4683047" y="2405870"/>
        <a:ext cx="1536485" cy="1536485"/>
      </dsp:txXfrm>
    </dsp:sp>
    <dsp:sp modelId="{AAE20EC8-C424-4D9B-85B4-4FB6DB2671B6}">
      <dsp:nvSpPr>
        <dsp:cNvPr id="0" name=""/>
        <dsp:cNvSpPr/>
      </dsp:nvSpPr>
      <dsp:spPr>
        <a:xfrm rot="16199376">
          <a:off x="5257288" y="2128938"/>
          <a:ext cx="3876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622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2DA7B-5FBE-4536-AB01-F29C3D7D4AE4}">
      <dsp:nvSpPr>
        <dsp:cNvPr id="0" name=""/>
        <dsp:cNvSpPr/>
      </dsp:nvSpPr>
      <dsp:spPr>
        <a:xfrm>
          <a:off x="4515104" y="698438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Secretaría de la Función Pública</a:t>
          </a:r>
          <a:endParaRPr lang="es-ES" sz="17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575474" y="758808"/>
        <a:ext cx="1750955" cy="1115949"/>
      </dsp:txXfrm>
    </dsp:sp>
    <dsp:sp modelId="{BC7C73BD-3BC6-4C2F-A118-F82E24A01D89}">
      <dsp:nvSpPr>
        <dsp:cNvPr id="0" name=""/>
        <dsp:cNvSpPr/>
      </dsp:nvSpPr>
      <dsp:spPr>
        <a:xfrm rot="19953234">
          <a:off x="6288370" y="2673457"/>
          <a:ext cx="2537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764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46305-C02E-48FD-AAA3-98442D326E2C}">
      <dsp:nvSpPr>
        <dsp:cNvPr id="0" name=""/>
        <dsp:cNvSpPr/>
      </dsp:nvSpPr>
      <dsp:spPr>
        <a:xfrm>
          <a:off x="6527853" y="1473086"/>
          <a:ext cx="2016067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Ejecutoras 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6588223" y="1533456"/>
        <a:ext cx="1895327" cy="1115949"/>
      </dsp:txXfrm>
    </dsp:sp>
    <dsp:sp modelId="{FE8D6711-1A56-40F3-8A76-FE1423F42C20}">
      <dsp:nvSpPr>
        <dsp:cNvPr id="0" name=""/>
        <dsp:cNvSpPr/>
      </dsp:nvSpPr>
      <dsp:spPr>
        <a:xfrm rot="1263811">
          <a:off x="6296833" y="3533302"/>
          <a:ext cx="174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173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8AF51-6984-4408-AE0F-094FD4FD93FB}">
      <dsp:nvSpPr>
        <dsp:cNvPr id="0" name=""/>
        <dsp:cNvSpPr/>
      </dsp:nvSpPr>
      <dsp:spPr>
        <a:xfrm>
          <a:off x="6465188" y="3353023"/>
          <a:ext cx="2112318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Representaciones Federales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6525558" y="3413393"/>
        <a:ext cx="1991578" cy="1115949"/>
      </dsp:txXfrm>
    </dsp:sp>
    <dsp:sp modelId="{35135113-3A29-4645-A943-D74C990008B9}">
      <dsp:nvSpPr>
        <dsp:cNvPr id="0" name=""/>
        <dsp:cNvSpPr/>
      </dsp:nvSpPr>
      <dsp:spPr>
        <a:xfrm rot="5466916">
          <a:off x="5199669" y="4255989"/>
          <a:ext cx="461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116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BC236-1DD6-49C2-A818-2BA29827E05B}">
      <dsp:nvSpPr>
        <dsp:cNvPr id="0" name=""/>
        <dsp:cNvSpPr/>
      </dsp:nvSpPr>
      <dsp:spPr>
        <a:xfrm>
          <a:off x="4477855" y="4486504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Órganos de Control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4538225" y="4546874"/>
        <a:ext cx="1750955" cy="1115949"/>
      </dsp:txXfrm>
    </dsp:sp>
    <dsp:sp modelId="{65CF59D6-9CFF-413E-8BBB-9C9389060826}">
      <dsp:nvSpPr>
        <dsp:cNvPr id="0" name=""/>
        <dsp:cNvSpPr/>
      </dsp:nvSpPr>
      <dsp:spPr>
        <a:xfrm rot="9496492">
          <a:off x="4378126" y="3555905"/>
          <a:ext cx="2299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968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9AAE0-BC7B-4A9C-A9AE-DBD9DE83C98C}">
      <dsp:nvSpPr>
        <dsp:cNvPr id="0" name=""/>
        <dsp:cNvSpPr/>
      </dsp:nvSpPr>
      <dsp:spPr>
        <a:xfrm>
          <a:off x="2514597" y="3353017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Instituciones Académicas y OSC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574967" y="3413387"/>
        <a:ext cx="1750955" cy="1115949"/>
      </dsp:txXfrm>
    </dsp:sp>
    <dsp:sp modelId="{716267A7-1301-48C6-9720-DA5670A2A75D}">
      <dsp:nvSpPr>
        <dsp:cNvPr id="0" name=""/>
        <dsp:cNvSpPr/>
      </dsp:nvSpPr>
      <dsp:spPr>
        <a:xfrm rot="12586542">
          <a:off x="4395715" y="2632722"/>
          <a:ext cx="218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644" y="0"/>
              </a:lnTo>
            </a:path>
          </a:pathLst>
        </a:cu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9FC1-9F37-4569-B354-FB636B708EBD}">
      <dsp:nvSpPr>
        <dsp:cNvPr id="0" name=""/>
        <dsp:cNvSpPr/>
      </dsp:nvSpPr>
      <dsp:spPr>
        <a:xfrm>
          <a:off x="2538452" y="1424649"/>
          <a:ext cx="1871695" cy="1236689"/>
        </a:xfrm>
        <a:prstGeom prst="round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Instancias Normativas</a:t>
          </a:r>
          <a:endParaRPr lang="es-ES" sz="1700" b="1" kern="1200" dirty="0">
            <a:solidFill>
              <a:prstClr val="white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598822" y="1485019"/>
        <a:ext cx="1750955" cy="1115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	Vigila las acciones gubernamentales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Favorece la ciudadanización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>
              <a:latin typeface="Montserrat Light" panose="00000400000000000000" pitchFamily="2" charset="0"/>
            </a:rPr>
            <a:t>	Ayuda al cumplimiento de metas y al buen uso de recursos en obras y 	servicios públicos</a:t>
          </a: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Inhibe la corrupción y el uso político de programas públicos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56D31-5FAD-4E82-903C-10CAF8E771ED}">
      <dsp:nvSpPr>
        <dsp:cNvPr id="0" name=""/>
        <dsp:cNvSpPr/>
      </dsp:nvSpPr>
      <dsp:spPr>
        <a:xfrm>
          <a:off x="-5036753" y="-771667"/>
          <a:ext cx="5998376" cy="599837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B748D-D4E1-42F3-9E85-ACF01382733D}">
      <dsp:nvSpPr>
        <dsp:cNvPr id="0" name=""/>
        <dsp:cNvSpPr/>
      </dsp:nvSpPr>
      <dsp:spPr>
        <a:xfrm>
          <a:off x="503536" y="342503"/>
          <a:ext cx="9896358" cy="685363"/>
        </a:xfrm>
        <a:prstGeom prst="rect">
          <a:avLst/>
        </a:prstGeom>
        <a:solidFill>
          <a:srgbClr val="A2224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Fortalece la transparencia y la rendición de cuentas</a:t>
          </a:r>
        </a:p>
      </dsp:txBody>
      <dsp:txXfrm>
        <a:off x="503536" y="342503"/>
        <a:ext cx="9896358" cy="685363"/>
      </dsp:txXfrm>
    </dsp:sp>
    <dsp:sp modelId="{C2BAC1A8-F09E-4FB5-8F5C-7F4BB35A4F56}">
      <dsp:nvSpPr>
        <dsp:cNvPr id="0" name=""/>
        <dsp:cNvSpPr/>
      </dsp:nvSpPr>
      <dsp:spPr>
        <a:xfrm>
          <a:off x="75184" y="256833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900CCE-8848-4E04-9198-559BA9FCDEFD}">
      <dsp:nvSpPr>
        <dsp:cNvPr id="0" name=""/>
        <dsp:cNvSpPr/>
      </dsp:nvSpPr>
      <dsp:spPr>
        <a:xfrm>
          <a:off x="896471" y="1370727"/>
          <a:ext cx="9503423" cy="685363"/>
        </a:xfrm>
        <a:prstGeom prst="rect">
          <a:avLst/>
        </a:prstGeom>
        <a:solidFill>
          <a:srgbClr val="285C4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Crea una corresponsabilidad entre el Estado y los beneficiarios</a:t>
          </a:r>
        </a:p>
      </dsp:txBody>
      <dsp:txXfrm>
        <a:off x="896471" y="1370727"/>
        <a:ext cx="9503423" cy="685363"/>
      </dsp:txXfrm>
    </dsp:sp>
    <dsp:sp modelId="{5D03C501-7153-4013-B434-3E077CCB3BE5}">
      <dsp:nvSpPr>
        <dsp:cNvPr id="0" name=""/>
        <dsp:cNvSpPr/>
      </dsp:nvSpPr>
      <dsp:spPr>
        <a:xfrm>
          <a:off x="468119" y="1285056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20FB20-32CF-41CA-B82C-36D9A1834A1D}">
      <dsp:nvSpPr>
        <dsp:cNvPr id="0" name=""/>
        <dsp:cNvSpPr/>
      </dsp:nvSpPr>
      <dsp:spPr>
        <a:xfrm>
          <a:off x="896471" y="2398951"/>
          <a:ext cx="9503423" cy="685363"/>
        </a:xfrm>
        <a:prstGeom prst="rect">
          <a:avLst/>
        </a:prstGeom>
        <a:solidFill>
          <a:srgbClr val="5D29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0" kern="1200" dirty="0">
              <a:solidFill>
                <a:prstClr val="white"/>
              </a:solidFill>
              <a:latin typeface="Montserrat Light" panose="00000400000000000000" pitchFamily="2" charset="0"/>
              <a:ea typeface="+mn-ea"/>
              <a:cs typeface="+mn-cs"/>
            </a:rPr>
            <a:t>	Mejora los vínculos de confianza entre el gobierno y sociedad</a:t>
          </a:r>
        </a:p>
      </dsp:txBody>
      <dsp:txXfrm>
        <a:off x="896471" y="2398951"/>
        <a:ext cx="9503423" cy="685363"/>
      </dsp:txXfrm>
    </dsp:sp>
    <dsp:sp modelId="{117361D6-A50D-4942-B489-06596CC0958E}">
      <dsp:nvSpPr>
        <dsp:cNvPr id="0" name=""/>
        <dsp:cNvSpPr/>
      </dsp:nvSpPr>
      <dsp:spPr>
        <a:xfrm>
          <a:off x="468119" y="2313280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A2C33-7251-4CB2-AEB9-36AA9E7BAD7F}">
      <dsp:nvSpPr>
        <dsp:cNvPr id="0" name=""/>
        <dsp:cNvSpPr/>
      </dsp:nvSpPr>
      <dsp:spPr>
        <a:xfrm>
          <a:off x="503536" y="3427174"/>
          <a:ext cx="9896358" cy="685363"/>
        </a:xfrm>
        <a:prstGeom prst="rect">
          <a:avLst/>
        </a:prstGeom>
        <a:solidFill>
          <a:srgbClr val="13322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>
              <a:latin typeface="Montserrat Light" panose="00000400000000000000" pitchFamily="2" charset="0"/>
            </a:rPr>
            <a:t>	Abre y mejora espacios ciudadanos para participar en los programas de 	desarrollo social</a:t>
          </a:r>
        </a:p>
      </dsp:txBody>
      <dsp:txXfrm>
        <a:off x="503536" y="3427174"/>
        <a:ext cx="9896358" cy="685363"/>
      </dsp:txXfrm>
    </dsp:sp>
    <dsp:sp modelId="{5A2C67AB-8083-4FA0-B424-829BD1BFE9C4}">
      <dsp:nvSpPr>
        <dsp:cNvPr id="0" name=""/>
        <dsp:cNvSpPr/>
      </dsp:nvSpPr>
      <dsp:spPr>
        <a:xfrm>
          <a:off x="75184" y="3341504"/>
          <a:ext cx="856704" cy="856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BC955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F78A-823C-4862-ABE0-6FDED356996F}">
      <dsp:nvSpPr>
        <dsp:cNvPr id="0" name=""/>
        <dsp:cNvSpPr/>
      </dsp:nvSpPr>
      <dsp:spPr>
        <a:xfrm rot="10800000">
          <a:off x="1917109" y="234"/>
          <a:ext cx="6538489" cy="1080786"/>
        </a:xfrm>
        <a:prstGeom prst="homePlate">
          <a:avLst/>
        </a:prstGeom>
        <a:solidFill>
          <a:srgbClr val="5D29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     </a:t>
          </a: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Esquema de Contraloría Social</a:t>
          </a:r>
        </a:p>
      </dsp:txBody>
      <dsp:txXfrm rot="10800000">
        <a:off x="2187305" y="234"/>
        <a:ext cx="6268293" cy="1080786"/>
      </dsp:txXfrm>
    </dsp:sp>
    <dsp:sp modelId="{F3276D6C-5876-45CB-B657-6306DE99D76E}">
      <dsp:nvSpPr>
        <dsp:cNvPr id="0" name=""/>
        <dsp:cNvSpPr/>
      </dsp:nvSpPr>
      <dsp:spPr>
        <a:xfrm>
          <a:off x="1376716" y="234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4E640-92BD-4B41-BCFF-9B8F6929BF72}">
      <dsp:nvSpPr>
        <dsp:cNvPr id="0" name=""/>
        <dsp:cNvSpPr/>
      </dsp:nvSpPr>
      <dsp:spPr>
        <a:xfrm rot="10800000">
          <a:off x="1917109" y="1399242"/>
          <a:ext cx="6538489" cy="1080786"/>
        </a:xfrm>
        <a:prstGeom prst="homePlate">
          <a:avLst/>
        </a:prstGeom>
        <a:solidFill>
          <a:srgbClr val="285C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597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>
              <a:latin typeface="Montserrat Light" panose="00000400000000000000" pitchFamily="2" charset="0"/>
            </a:rPr>
            <a:t>Programa Anual de Trabajo de Contraloría Social</a:t>
          </a:r>
        </a:p>
      </dsp:txBody>
      <dsp:txXfrm rot="10800000">
        <a:off x="2187305" y="1399242"/>
        <a:ext cx="6268293" cy="1080786"/>
      </dsp:txXfrm>
    </dsp:sp>
    <dsp:sp modelId="{EA764CF7-FCF5-40D4-8B90-55A96DB7C849}">
      <dsp:nvSpPr>
        <dsp:cNvPr id="0" name=""/>
        <dsp:cNvSpPr/>
      </dsp:nvSpPr>
      <dsp:spPr>
        <a:xfrm>
          <a:off x="1376716" y="1399242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712E5-80DE-48CA-A7D9-AD9F23744ADE}">
      <dsp:nvSpPr>
        <dsp:cNvPr id="0" name=""/>
        <dsp:cNvSpPr/>
      </dsp:nvSpPr>
      <dsp:spPr>
        <a:xfrm rot="10800000">
          <a:off x="1917109" y="2798250"/>
          <a:ext cx="6538489" cy="1080786"/>
        </a:xfrm>
        <a:prstGeom prst="homePlate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Guía Operativa</a:t>
          </a:r>
        </a:p>
      </dsp:txBody>
      <dsp:txXfrm rot="10800000">
        <a:off x="2187305" y="2798250"/>
        <a:ext cx="6268293" cy="1080786"/>
      </dsp:txXfrm>
    </dsp:sp>
    <dsp:sp modelId="{2DDE77DC-9CDB-4448-B764-BF0D14D4596C}">
      <dsp:nvSpPr>
        <dsp:cNvPr id="0" name=""/>
        <dsp:cNvSpPr/>
      </dsp:nvSpPr>
      <dsp:spPr>
        <a:xfrm>
          <a:off x="1376716" y="2798250"/>
          <a:ext cx="1080786" cy="10807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E99FA-80AC-4712-8F1F-E35F926A83C3}">
      <dsp:nvSpPr>
        <dsp:cNvPr id="0" name=""/>
        <dsp:cNvSpPr/>
      </dsp:nvSpPr>
      <dsp:spPr>
        <a:xfrm>
          <a:off x="4225443" y="2207337"/>
          <a:ext cx="1573071" cy="1573071"/>
        </a:xfrm>
        <a:prstGeom prst="ellipse">
          <a:avLst/>
        </a:prstGeom>
        <a:solidFill>
          <a:srgbClr val="A222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rPr>
            <a:t>Fases</a:t>
          </a:r>
        </a:p>
      </dsp:txBody>
      <dsp:txXfrm>
        <a:off x="4455814" y="2437708"/>
        <a:ext cx="1112329" cy="1112329"/>
      </dsp:txXfrm>
    </dsp:sp>
    <dsp:sp modelId="{709BEFBD-2437-42F5-8B97-46F56ED0593D}">
      <dsp:nvSpPr>
        <dsp:cNvPr id="0" name=""/>
        <dsp:cNvSpPr/>
      </dsp:nvSpPr>
      <dsp:spPr>
        <a:xfrm rot="16200000">
          <a:off x="4845044" y="1634392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>
            <a:latin typeface="Soberana Sans" panose="02000000000000000000" pitchFamily="50" charset="0"/>
          </a:endParaRPr>
        </a:p>
      </dsp:txBody>
      <dsp:txXfrm>
        <a:off x="4895125" y="1791442"/>
        <a:ext cx="233708" cy="320906"/>
      </dsp:txXfrm>
    </dsp:sp>
    <dsp:sp modelId="{BD5C2AC0-361C-467E-997A-56E618EE34E0}">
      <dsp:nvSpPr>
        <dsp:cNvPr id="0" name=""/>
        <dsp:cNvSpPr/>
      </dsp:nvSpPr>
      <dsp:spPr>
        <a:xfrm>
          <a:off x="4225443" y="4322"/>
          <a:ext cx="1573071" cy="1573071"/>
        </a:xfrm>
        <a:prstGeom prst="ellipse">
          <a:avLst/>
        </a:prstGeom>
        <a:solidFill>
          <a:srgbClr val="133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Recepción de documentos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1</a:t>
          </a:r>
        </a:p>
      </dsp:txBody>
      <dsp:txXfrm>
        <a:off x="4455814" y="234693"/>
        <a:ext cx="1112329" cy="1112329"/>
      </dsp:txXfrm>
    </dsp:sp>
    <dsp:sp modelId="{F8DBDCAE-4EAE-47D4-9720-65A9656D1D85}">
      <dsp:nvSpPr>
        <dsp:cNvPr id="0" name=""/>
        <dsp:cNvSpPr/>
      </dsp:nvSpPr>
      <dsp:spPr>
        <a:xfrm rot="20520000">
          <a:off x="5885411" y="2387644"/>
          <a:ext cx="338616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>
            <a:latin typeface="Soberana Sans" panose="02000000000000000000" pitchFamily="50" charset="0"/>
          </a:endParaRPr>
        </a:p>
      </dsp:txBody>
      <dsp:txXfrm>
        <a:off x="5887897" y="2510309"/>
        <a:ext cx="237031" cy="320906"/>
      </dsp:txXfrm>
    </dsp:sp>
    <dsp:sp modelId="{C5FAC3D8-55E1-4055-82B4-5C10913586C1}">
      <dsp:nvSpPr>
        <dsp:cNvPr id="0" name=""/>
        <dsp:cNvSpPr/>
      </dsp:nvSpPr>
      <dsp:spPr>
        <a:xfrm>
          <a:off x="6323907" y="1583867"/>
          <a:ext cx="1566527" cy="1458473"/>
        </a:xfrm>
        <a:prstGeom prst="ellipse">
          <a:avLst/>
        </a:prstGeom>
        <a:solidFill>
          <a:srgbClr val="1332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Informe de revisión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2</a:t>
          </a:r>
        </a:p>
      </dsp:txBody>
      <dsp:txXfrm>
        <a:off x="6553320" y="1797455"/>
        <a:ext cx="1107701" cy="1031297"/>
      </dsp:txXfrm>
    </dsp:sp>
    <dsp:sp modelId="{6D4AE5CA-7FB5-4BE0-B0A3-50408614708D}">
      <dsp:nvSpPr>
        <dsp:cNvPr id="0" name=""/>
        <dsp:cNvSpPr/>
      </dsp:nvSpPr>
      <dsp:spPr>
        <a:xfrm rot="3240000">
          <a:off x="5486940" y="3609944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>
            <a:latin typeface="Soberana Sans" panose="02000000000000000000" pitchFamily="50" charset="0"/>
          </a:endParaRPr>
        </a:p>
      </dsp:txBody>
      <dsp:txXfrm>
        <a:off x="5507584" y="3676397"/>
        <a:ext cx="233708" cy="320906"/>
      </dsp:txXfrm>
    </dsp:sp>
    <dsp:sp modelId="{F901E7C9-12CC-4F35-AFE3-E4E259208CA5}">
      <dsp:nvSpPr>
        <dsp:cNvPr id="0" name=""/>
        <dsp:cNvSpPr/>
      </dsp:nvSpPr>
      <dsp:spPr>
        <a:xfrm>
          <a:off x="5520343" y="3989613"/>
          <a:ext cx="1573071" cy="1573071"/>
        </a:xfrm>
        <a:prstGeom prst="ellipse">
          <a:avLst/>
        </a:prstGeom>
        <a:solidFill>
          <a:srgbClr val="DEC9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Reenvío de documentos actualizados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3</a:t>
          </a:r>
          <a:endParaRPr lang="es-ES" sz="16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5750714" y="4219984"/>
        <a:ext cx="1112329" cy="1112329"/>
      </dsp:txXfrm>
    </dsp:sp>
    <dsp:sp modelId="{9019D5AA-E345-47E6-9DC7-64AB41CF106A}">
      <dsp:nvSpPr>
        <dsp:cNvPr id="0" name=""/>
        <dsp:cNvSpPr/>
      </dsp:nvSpPr>
      <dsp:spPr>
        <a:xfrm rot="7560000">
          <a:off x="4203148" y="3609944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>
            <a:latin typeface="Soberana Sans" panose="02000000000000000000" pitchFamily="50" charset="0"/>
          </a:endParaRPr>
        </a:p>
      </dsp:txBody>
      <dsp:txXfrm rot="10800000">
        <a:off x="4282665" y="3676397"/>
        <a:ext cx="233708" cy="320906"/>
      </dsp:txXfrm>
    </dsp:sp>
    <dsp:sp modelId="{21DC3B1C-ECE5-46DB-B5FB-EAC9050145B3}">
      <dsp:nvSpPr>
        <dsp:cNvPr id="0" name=""/>
        <dsp:cNvSpPr/>
      </dsp:nvSpPr>
      <dsp:spPr>
        <a:xfrm>
          <a:off x="2930543" y="3989613"/>
          <a:ext cx="1573071" cy="1573071"/>
        </a:xfrm>
        <a:prstGeom prst="ellipse">
          <a:avLst/>
        </a:prstGeom>
        <a:solidFill>
          <a:srgbClr val="BC95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chemeClr val="tx1"/>
            </a:solidFill>
            <a:latin typeface="Montserrat Light" panose="00000400000000000000" pitchFamily="2" charset="0"/>
            <a:ea typeface="+mn-ea"/>
            <a:cs typeface="+mn-cs"/>
          </a:endParaRP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Documentos verificados para validación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>
              <a:solidFill>
                <a:schemeClr val="tx1"/>
              </a:solidFill>
              <a:latin typeface="Montserrat Light" panose="00000400000000000000" pitchFamily="2" charset="0"/>
              <a:ea typeface="+mn-ea"/>
              <a:cs typeface="+mn-cs"/>
            </a:rPr>
            <a:t>4</a:t>
          </a:r>
        </a:p>
      </dsp:txBody>
      <dsp:txXfrm>
        <a:off x="3160914" y="4219984"/>
        <a:ext cx="1112329" cy="1112329"/>
      </dsp:txXfrm>
    </dsp:sp>
    <dsp:sp modelId="{9D2239F4-6B72-400F-906A-1466693E75CC}">
      <dsp:nvSpPr>
        <dsp:cNvPr id="0" name=""/>
        <dsp:cNvSpPr/>
      </dsp:nvSpPr>
      <dsp:spPr>
        <a:xfrm rot="11880000">
          <a:off x="3806435" y="2388986"/>
          <a:ext cx="333869" cy="534844"/>
        </a:xfrm>
        <a:prstGeom prst="rightArrow">
          <a:avLst>
            <a:gd name="adj1" fmla="val 60000"/>
            <a:gd name="adj2" fmla="val 50000"/>
          </a:avLst>
        </a:prstGeom>
        <a:solidFill>
          <a:srgbClr val="5629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>
            <a:latin typeface="Soberana Sans" panose="02000000000000000000" pitchFamily="50" charset="0"/>
          </a:endParaRPr>
        </a:p>
      </dsp:txBody>
      <dsp:txXfrm rot="10800000">
        <a:off x="3904145" y="2511431"/>
        <a:ext cx="233708" cy="320906"/>
      </dsp:txXfrm>
    </dsp:sp>
    <dsp:sp modelId="{0F6D1453-2CE7-4B85-8366-24F144D92F54}">
      <dsp:nvSpPr>
        <dsp:cNvPr id="0" name=""/>
        <dsp:cNvSpPr/>
      </dsp:nvSpPr>
      <dsp:spPr>
        <a:xfrm>
          <a:off x="2130251" y="1526568"/>
          <a:ext cx="1573071" cy="1573071"/>
        </a:xfrm>
        <a:prstGeom prst="ellipse">
          <a:avLst/>
        </a:prstGeom>
        <a:solidFill>
          <a:srgbClr val="691A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altLang="es-MX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Oficio de Validación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b="1" kern="1200" dirty="0">
              <a:solidFill>
                <a:schemeClr val="bg1"/>
              </a:solidFill>
              <a:latin typeface="Montserrat Light" panose="00000400000000000000" pitchFamily="2" charset="0"/>
              <a:ea typeface="+mn-ea"/>
              <a:cs typeface="+mn-cs"/>
            </a:rPr>
            <a:t>5</a:t>
          </a:r>
          <a:endParaRPr lang="es-ES" sz="1600" b="1" kern="1200" dirty="0">
            <a:solidFill>
              <a:schemeClr val="bg1"/>
            </a:solidFill>
            <a:latin typeface="Montserrat Light" panose="00000400000000000000" pitchFamily="2" charset="0"/>
            <a:ea typeface="+mn-ea"/>
            <a:cs typeface="+mn-cs"/>
          </a:endParaRPr>
        </a:p>
      </dsp:txBody>
      <dsp:txXfrm>
        <a:off x="2360622" y="1756939"/>
        <a:ext cx="1112329" cy="111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F663-312D-40E2-8A7C-4AC0EECA0739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D0600-DF70-49B2-A964-06645B2C1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547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4FE8-0F35-49D8-8E6C-82FD5C5A178F}" type="datetimeFigureOut">
              <a:rPr lang="es-ES" smtClean="0"/>
              <a:t>07/09/2019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EBB7-1C14-4ABE-9BD9-13D4ED6DAE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5999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50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047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93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01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152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37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1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2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087C-D244-4F04-9E2F-EB5828973EB2}" type="datetimeFigureOut">
              <a:rPr lang="es-MX" smtClean="0"/>
              <a:t>07/09/2019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1E982-9E9B-4665-ADA2-5EB7202337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65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1.png"/><Relationship Id="rId10" Type="http://schemas.microsoft.com/office/2007/relationships/diagramDrawing" Target="../diagrams/drawing9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5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dgesu.ses.sep.gob.mx/Documentos/DSA%20gobmx/PDF/Apoyo%20a%20la%20incorporaci%C3%B3n%20de%20nuevos%20profesores%20de%20tiempo%20completo.pdf" TargetMode="External"/><Relationship Id="rId7" Type="http://schemas.openxmlformats.org/officeDocument/2006/relationships/hyperlink" Target="http://www.dgesu.ses.sep.gob.mx/Documentos/DSA%20gobmx/PDF/Reconocimiento%20a%20Profesores%20de%20Tiempo%20Completo%20con%20Perfil%20Deseable.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gesu.ses.sep.gob.mx/Documentos/DSA%20gobmx/PDF/Apoyos%20para%20estudios%20de%20posgrado%20de%20alta%20calidad.pdf" TargetMode="External"/><Relationship Id="rId5" Type="http://schemas.openxmlformats.org/officeDocument/2006/relationships/hyperlink" Target="http://www.dgesu.ses.sep.gob.mx/Documentos/DSA%20gobmx/PDF/Apoyo%20a%20Profesores%20de%20Tiempo%20Completo%20con%20Perfil%20Deseable.pdf" TargetMode="External"/><Relationship Id="rId4" Type="http://schemas.openxmlformats.org/officeDocument/2006/relationships/hyperlink" Target="http://www.dgesu.ses.sep.gob.mx/Documentos/DSA%20gobmx/pdf/Apoyo%20a%20la%20reincorporaci%C3%B3n%20de%20exbecarios%20PROMEP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5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5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8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E1920C6-621A-463C-84E8-991A4453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" y="-4508"/>
            <a:ext cx="12191999" cy="2119745"/>
          </a:xfrm>
          <a:prstGeom prst="rect">
            <a:avLst/>
          </a:prstGeom>
        </p:spPr>
      </p:pic>
      <p:sp>
        <p:nvSpPr>
          <p:cNvPr id="9" name="7 CuadroTexto"/>
          <p:cNvSpPr txBox="1"/>
          <p:nvPr/>
        </p:nvSpPr>
        <p:spPr>
          <a:xfrm>
            <a:off x="0" y="1795745"/>
            <a:ext cx="12192000" cy="461664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rgbClr val="A22243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Contraloría Social</a:t>
            </a:r>
          </a:p>
          <a:p>
            <a:pPr algn="ctr"/>
            <a:endParaRPr lang="es-MX" sz="1600" dirty="0">
              <a:solidFill>
                <a:srgbClr val="A22243"/>
              </a:solidFill>
              <a:latin typeface="Montserrat SemiBold" panose="000007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Conceptos Generales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y</a:t>
            </a:r>
          </a:p>
          <a:p>
            <a:pPr algn="ctr"/>
            <a:r>
              <a:rPr lang="es-MX" sz="4000" dirty="0">
                <a:solidFill>
                  <a:schemeClr val="bg1">
                    <a:lumMod val="50000"/>
                  </a:schemeClr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Normatividad Aplicable</a:t>
            </a:r>
          </a:p>
          <a:p>
            <a:pPr algn="ctr"/>
            <a:endParaRPr lang="es-MX" sz="48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Unidad de Operación Regional y Contraloría Social</a:t>
            </a:r>
          </a:p>
          <a:p>
            <a:pPr algn="ctr"/>
            <a:r>
              <a:rPr lang="es-MX" sz="2000" b="1" dirty="0">
                <a:solidFill>
                  <a:srgbClr val="A01A4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Secretaría de la Función Pública</a:t>
            </a:r>
          </a:p>
          <a:p>
            <a:pPr algn="ctr"/>
            <a:endParaRPr lang="es-MX" b="1" dirty="0">
              <a:solidFill>
                <a:srgbClr val="A01A4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C30CDDC-3C94-42E8-B0F8-D3C146C2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7049" y="389759"/>
            <a:ext cx="6183644" cy="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B70E45BE-E00B-4A61-B930-EC0A1CCD463D}"/>
              </a:ext>
            </a:extLst>
          </p:cNvPr>
          <p:cNvSpPr txBox="1"/>
          <p:nvPr/>
        </p:nvSpPr>
        <p:spPr>
          <a:xfrm>
            <a:off x="405493" y="1582445"/>
            <a:ext cx="503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50684" indent="-350684" algn="just" defTabSz="623438">
              <a:buFontTx/>
              <a:buAutoNum type="arabicPeriod"/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Esquema de Contraloría Social</a:t>
            </a: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que se establece la estrategia conforme a la cual se realizarán las actividades de promoción de contraloría social de acuerdo a las características de cada programa federal.</a:t>
            </a:r>
          </a:p>
          <a:p>
            <a:pPr marL="662403" lvl="1" indent="-350684" algn="just" defTabSz="623438">
              <a:buFont typeface="+mj-lt"/>
              <a:buAutoNum type="arabicPeriod"/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DEE21815-E6B3-4B0B-86D3-4A61ADEF759C}"/>
              </a:ext>
            </a:extLst>
          </p:cNvPr>
          <p:cNvSpPr txBox="1"/>
          <p:nvPr/>
        </p:nvSpPr>
        <p:spPr>
          <a:xfrm>
            <a:off x="6211025" y="1213112"/>
            <a:ext cx="5575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2. Programa Anual de Trabajo de Contraloría Social</a:t>
            </a:r>
          </a:p>
          <a:p>
            <a:pPr marL="311719" lvl="1"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marL="311719" lvl="1"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Elaborado por la Instancia Normativa, en el que se establecen las actividades, los responsables, las metas, la unidad de medida y el calendario de ejecución para promover la contraloría social.</a:t>
            </a:r>
          </a:p>
          <a:p>
            <a:pPr marL="662403" lvl="1" indent="-350684" algn="just" defTabSz="623438">
              <a:buFont typeface="+mj-lt"/>
              <a:buAutoNum type="arabicPeriod"/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861AEEA3-0ADA-4764-B114-62DFAF317E8A}"/>
              </a:ext>
            </a:extLst>
          </p:cNvPr>
          <p:cNvSpPr txBox="1"/>
          <p:nvPr/>
        </p:nvSpPr>
        <p:spPr>
          <a:xfrm>
            <a:off x="405492" y="3800119"/>
            <a:ext cx="5039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" panose="02000505000000020004" pitchFamily="2" charset="0"/>
                <a:cs typeface="Arial" pitchFamily="34" charset="0"/>
              </a:rPr>
              <a:t>3.   Guía Operativa </a:t>
            </a:r>
          </a:p>
          <a:p>
            <a:pPr algn="just" defTabSz="623438">
              <a:defRPr/>
            </a:pPr>
            <a:endParaRPr lang="es-MX" sz="1600" b="1" kern="0" dirty="0">
              <a:latin typeface="Montserrat" panose="02000505000000020004" pitchFamily="2" charset="0"/>
              <a:cs typeface="Arial" pitchFamily="34" charset="0"/>
            </a:endParaRPr>
          </a:p>
          <a:p>
            <a:pPr algn="just" defTabSz="623438">
              <a:defRPr/>
            </a:pPr>
            <a:r>
              <a:rPr lang="es-MX" sz="1600" b="1" kern="0" dirty="0">
                <a:latin typeface="Montserrat Light" panose="00000400000000000000" pitchFamily="2" charset="0"/>
                <a:cs typeface="Arial" pitchFamily="34" charset="0"/>
              </a:rPr>
              <a:t>Documento en el que se detallan los procedimientos de promoción y seguimiento con base en el esquema de contraloría social y Estrategia Marco.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61788905-ABCE-4E15-9B0D-B52D2B32A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6" y="4181660"/>
            <a:ext cx="736364" cy="73636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D946F83F-2B06-439D-8CC3-47242353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58" y="5107689"/>
            <a:ext cx="744396" cy="73636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20DE1225-7D83-40BA-B350-3E8A84706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31" y="4224537"/>
            <a:ext cx="698643" cy="68727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EDE981A1-7F1F-4A2C-9B95-F3DEC6B80CC2}"/>
              </a:ext>
            </a:extLst>
          </p:cNvPr>
          <p:cNvSpPr txBox="1"/>
          <p:nvPr/>
        </p:nvSpPr>
        <p:spPr>
          <a:xfrm>
            <a:off x="8932823" y="4456827"/>
            <a:ext cx="2545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23438"/>
            <a:r>
              <a:rPr lang="es-MX" sz="1400" b="1" dirty="0">
                <a:latin typeface="Montserrat Light" panose="00000400000000000000" pitchFamily="2" charset="0"/>
              </a:rPr>
              <a:t>Se remiten a la UORCS en los primeros veinte días hábiles de cada ejercicio fiscal.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D73758E-B286-4B4F-A0BF-CDA5BFB41AAF}"/>
              </a:ext>
            </a:extLst>
          </p:cNvPr>
          <p:cNvSpPr txBox="1"/>
          <p:nvPr/>
        </p:nvSpPr>
        <p:spPr>
          <a:xfrm>
            <a:off x="892697" y="947371"/>
            <a:ext cx="1040660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Documentos de Contraloría Social</a:t>
            </a:r>
          </a:p>
        </p:txBody>
      </p:sp>
    </p:spTree>
    <p:extLst>
      <p:ext uri="{BB962C8B-B14F-4D97-AF65-F5344CB8AC3E}">
        <p14:creationId xmlns:p14="http://schemas.microsoft.com/office/powerpoint/2010/main" val="29792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3 Diagrama">
            <a:extLst>
              <a:ext uri="{FF2B5EF4-FFF2-40B4-BE49-F238E27FC236}">
                <a16:creationId xmlns:a16="http://schemas.microsoft.com/office/drawing/2014/main" xmlns="" id="{83EAB061-E2CB-458B-83DC-9C2E95D6C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62510"/>
              </p:ext>
            </p:extLst>
          </p:nvPr>
        </p:nvGraphicFramePr>
        <p:xfrm>
          <a:off x="1200682" y="1031307"/>
          <a:ext cx="10020687" cy="556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40D02BC-04EF-4356-BFC6-F10EF462887C}"/>
              </a:ext>
            </a:extLst>
          </p:cNvPr>
          <p:cNvSpPr txBox="1"/>
          <p:nvPr/>
        </p:nvSpPr>
        <p:spPr>
          <a:xfrm>
            <a:off x="693035" y="836948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MX" sz="2400" b="1" kern="0" dirty="0">
                <a:solidFill>
                  <a:srgbClr val="A22243"/>
                </a:solidFill>
                <a:latin typeface="Montserrat" panose="02000505000000020004" pitchFamily="2" charset="0"/>
                <a:cs typeface="Arial" pitchFamily="34" charset="0"/>
              </a:rPr>
              <a:t>Proceso de validación</a:t>
            </a:r>
            <a:endParaRPr lang="es-MX" sz="3200" b="1" kern="0" dirty="0">
              <a:solidFill>
                <a:srgbClr val="A22243"/>
              </a:solidFill>
              <a:latin typeface="Montserrat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1338606" y="2000054"/>
          <a:ext cx="10023823" cy="387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derecha 3"/>
          <p:cNvSpPr>
            <a:spLocks noChangeArrowheads="1"/>
          </p:cNvSpPr>
          <p:nvPr/>
        </p:nvSpPr>
        <p:spPr bwMode="auto">
          <a:xfrm>
            <a:off x="2262433" y="5997185"/>
            <a:ext cx="8003357" cy="641350"/>
          </a:xfrm>
          <a:prstGeom prst="rightArrow">
            <a:avLst>
              <a:gd name="adj1" fmla="val 50000"/>
              <a:gd name="adj2" fmla="val 3744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Participación, Transparencia, Rendición de Cuentas. </a:t>
            </a:r>
            <a:endParaRPr kumimoji="0" lang="es-MX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88590" y="200005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88590" y="4962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88590" y="4962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112" y="3037391"/>
            <a:ext cx="7775165" cy="2228447"/>
          </a:xfrm>
        </p:spPr>
      </p:pic>
      <p:sp>
        <p:nvSpPr>
          <p:cNvPr id="3" name="CuadroTexto 2"/>
          <p:cNvSpPr txBox="1"/>
          <p:nvPr/>
        </p:nvSpPr>
        <p:spPr>
          <a:xfrm>
            <a:off x="447197" y="1704790"/>
            <a:ext cx="11186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Gadugi" panose="020B0502040204020203" pitchFamily="34" charset="0"/>
              </a:rPr>
              <a:t>¿Qué es el  “PRODEP”? </a:t>
            </a:r>
            <a:endParaRPr lang="es-MX" sz="2400" dirty="0">
              <a:latin typeface="Gadugi" panose="020B0502040204020203" pitchFamily="34" charset="0"/>
            </a:endParaRPr>
          </a:p>
          <a:p>
            <a:pPr algn="just"/>
            <a:r>
              <a:rPr lang="es-MX" sz="2400" dirty="0" smtClean="0">
                <a:latin typeface="Gadugi" panose="020B0502040204020203" pitchFamily="34" charset="0"/>
              </a:rPr>
              <a:t>Es el </a:t>
            </a:r>
            <a:r>
              <a:rPr lang="es-MX" sz="2400" b="1" dirty="0">
                <a:latin typeface="Gadugi" panose="020B0502040204020203" pitchFamily="34" charset="0"/>
              </a:rPr>
              <a:t>Programa para el Desarrollo Profesional Docente (PRODEP), </a:t>
            </a:r>
            <a:r>
              <a:rPr lang="es-MX" sz="2400" dirty="0">
                <a:latin typeface="Gadugi" panose="020B0502040204020203" pitchFamily="34" charset="0"/>
              </a:rPr>
              <a:t>que  tiene como objetivo contribuir para que el personal docente y personal con funciones de dirección, de supervisión, de asesoría técnico pedagógica y cuerpos académicos accedan y/o concluyan programas de formación, actualización académica, capacitación y/o proyectos de investigación para fortalecer el perfil necesario para el desempeño de sus funciones.</a:t>
            </a:r>
          </a:p>
          <a:p>
            <a:pPr algn="just"/>
            <a:r>
              <a:rPr lang="es-MX" sz="2400" b="1" dirty="0">
                <a:latin typeface="Gadugi" panose="020B0502040204020203" pitchFamily="34" charset="0"/>
              </a:rPr>
              <a:t>Para el Tipo Superior</a:t>
            </a:r>
            <a:endParaRPr lang="es-MX" sz="2400" dirty="0">
              <a:latin typeface="Gadugi" panose="020B0502040204020203" pitchFamily="34" charset="0"/>
            </a:endParaRPr>
          </a:p>
          <a:p>
            <a:pPr algn="just"/>
            <a:r>
              <a:rPr lang="es-MX" sz="2400" dirty="0">
                <a:latin typeface="Gadugi" panose="020B0502040204020203" pitchFamily="34" charset="0"/>
              </a:rPr>
              <a:t>Profesionalizar a las/los PTC, ofreciendo las mismas oportunidades a mujeres y hombres para acceder a los apoyos que otorga el Programa, a fin de que alcancen las capacidades de investigación-docencia, desarrollo tecnológico e innovación y con responsabilidad social; se articulen y consoliden en CA y con ello generen una nueva comunidad académica capaz de transformar su entorno</a:t>
            </a:r>
            <a:r>
              <a:rPr lang="es-MX" sz="2400" dirty="0" smtClean="0">
                <a:latin typeface="Gadugi" panose="020B0502040204020203" pitchFamily="34" charset="0"/>
              </a:rPr>
              <a:t>.</a:t>
            </a:r>
            <a:endParaRPr lang="es-MX" sz="2400" dirty="0">
              <a:latin typeface="Gadugi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9" y="270452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8" y="3131146"/>
            <a:ext cx="6071983" cy="1740296"/>
          </a:xfrm>
        </p:spPr>
      </p:pic>
      <p:sp>
        <p:nvSpPr>
          <p:cNvPr id="3" name="CuadroTexto 2"/>
          <p:cNvSpPr txBox="1"/>
          <p:nvPr/>
        </p:nvSpPr>
        <p:spPr>
          <a:xfrm>
            <a:off x="489397" y="1422679"/>
            <a:ext cx="111867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Tipos de apoyos que otorga el PRODEP:</a:t>
            </a:r>
            <a:endParaRPr lang="es-MX" sz="2400" dirty="0"/>
          </a:p>
          <a:p>
            <a:r>
              <a:rPr lang="es-MX" sz="2400" b="1" dirty="0" smtClean="0"/>
              <a:t>Apoyo con </a:t>
            </a:r>
            <a:r>
              <a:rPr lang="es-MX" sz="2400" b="1" dirty="0"/>
              <a:t>recursos </a:t>
            </a:r>
            <a:r>
              <a:rPr lang="es-MX" sz="2400" b="1" dirty="0" smtClean="0"/>
              <a:t>económicos:</a:t>
            </a:r>
            <a:endParaRPr lang="es-MX" sz="2400" dirty="0"/>
          </a:p>
          <a:p>
            <a:r>
              <a:rPr lang="es-MX" sz="2400" b="1" dirty="0" smtClean="0">
                <a:hlinkClick r:id="rId3"/>
              </a:rPr>
              <a:t>Incorporación </a:t>
            </a:r>
            <a:r>
              <a:rPr lang="es-MX" sz="2400" b="1" dirty="0">
                <a:hlinkClick r:id="rId3"/>
              </a:rPr>
              <a:t>de Nuevos Profesores de Tiempo Completo</a:t>
            </a:r>
            <a:r>
              <a:rPr lang="es-MX" sz="2400" b="1" dirty="0"/>
              <a:t> </a:t>
            </a:r>
          </a:p>
          <a:p>
            <a:r>
              <a:rPr lang="es-MX" sz="2400" b="1" dirty="0" smtClean="0">
                <a:hlinkClick r:id="rId4"/>
              </a:rPr>
              <a:t>Reincorporación </a:t>
            </a:r>
            <a:r>
              <a:rPr lang="es-MX" sz="2400" b="1" dirty="0">
                <a:hlinkClick r:id="rId4"/>
              </a:rPr>
              <a:t>de </a:t>
            </a:r>
            <a:r>
              <a:rPr lang="es-MX" sz="2400" b="1" dirty="0" err="1">
                <a:hlinkClick r:id="rId4"/>
              </a:rPr>
              <a:t>Exbecarios</a:t>
            </a:r>
            <a:r>
              <a:rPr lang="es-MX" sz="2400" b="1" dirty="0">
                <a:hlinkClick r:id="rId4"/>
              </a:rPr>
              <a:t> PROMEP </a:t>
            </a:r>
            <a:endParaRPr lang="es-MX" sz="2400" b="1" dirty="0"/>
          </a:p>
          <a:p>
            <a:r>
              <a:rPr lang="es-MX" sz="2400" b="1" dirty="0" smtClean="0">
                <a:hlinkClick r:id="rId5"/>
              </a:rPr>
              <a:t>Profesores </a:t>
            </a:r>
            <a:r>
              <a:rPr lang="es-MX" sz="2400" b="1" dirty="0">
                <a:hlinkClick r:id="rId5"/>
              </a:rPr>
              <a:t>de Tiempo Completo con Perfil Deseable</a:t>
            </a:r>
            <a:r>
              <a:rPr lang="es-MX" sz="2400" b="1" dirty="0"/>
              <a:t> </a:t>
            </a:r>
          </a:p>
          <a:p>
            <a:r>
              <a:rPr lang="es-MX" sz="2400" b="1" dirty="0" smtClean="0">
                <a:hlinkClick r:id="rId6"/>
              </a:rPr>
              <a:t>Estudios </a:t>
            </a:r>
            <a:r>
              <a:rPr lang="es-MX" sz="2400" b="1" dirty="0">
                <a:hlinkClick r:id="rId6"/>
              </a:rPr>
              <a:t>de Posgrados de Alta Calidad a nivel nacional.</a:t>
            </a:r>
            <a:endParaRPr lang="es-MX" sz="2400" b="1" dirty="0"/>
          </a:p>
          <a:p>
            <a:r>
              <a:rPr lang="es-MX" sz="2400" b="1" dirty="0" smtClean="0">
                <a:hlinkClick r:id="rId6"/>
              </a:rPr>
              <a:t>Estancias </a:t>
            </a:r>
            <a:r>
              <a:rPr lang="es-MX" sz="2400" b="1" dirty="0">
                <a:hlinkClick r:id="rId6"/>
              </a:rPr>
              <a:t>de Investigación (Individual o por Cuerpo Académico)</a:t>
            </a:r>
            <a:endParaRPr lang="es-MX" sz="2400" b="1" dirty="0"/>
          </a:p>
          <a:p>
            <a:r>
              <a:rPr lang="es-MX" sz="2400" b="1" dirty="0" smtClean="0">
                <a:hlinkClick r:id="rId6"/>
              </a:rPr>
              <a:t>Post-Doctorado </a:t>
            </a:r>
            <a:r>
              <a:rPr lang="es-MX" sz="2400" b="1" dirty="0">
                <a:hlinkClick r:id="rId6"/>
              </a:rPr>
              <a:t>por Cuerpos Académicos</a:t>
            </a:r>
            <a:endParaRPr lang="es-MX" sz="2400" b="1" dirty="0"/>
          </a:p>
          <a:p>
            <a:r>
              <a:rPr lang="es-MX" sz="2400" b="1" dirty="0" smtClean="0">
                <a:hlinkClick r:id="rId6"/>
              </a:rPr>
              <a:t>Gastos para Publicación</a:t>
            </a:r>
            <a:endParaRPr lang="es-MX" sz="2400" b="1" dirty="0"/>
          </a:p>
          <a:p>
            <a:endParaRPr lang="es-MX" sz="2400" dirty="0"/>
          </a:p>
          <a:p>
            <a:r>
              <a:rPr lang="es-MX" sz="2400" b="1" dirty="0"/>
              <a:t>Sin </a:t>
            </a:r>
            <a:r>
              <a:rPr lang="es-MX" sz="2400" b="1" dirty="0" smtClean="0"/>
              <a:t>recursos económicos:</a:t>
            </a: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u="sng" dirty="0">
                <a:solidFill>
                  <a:srgbClr val="0070C0"/>
                </a:solidFill>
                <a:hlinkClick r:id="rId7"/>
              </a:rPr>
              <a:t>Reconocimiento a Profesores de Tiempo Completo a Perfil Deseable</a:t>
            </a:r>
            <a:r>
              <a:rPr lang="es-MX" sz="2400" b="1" u="sng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u="sng" dirty="0">
                <a:solidFill>
                  <a:srgbClr val="0070C0"/>
                </a:solidFill>
              </a:rPr>
              <a:t>Reconocimiento de Formación de Cuerpos Académicos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2400" b="1" u="sng" dirty="0">
                <a:solidFill>
                  <a:srgbClr val="0070C0"/>
                </a:solidFill>
              </a:rPr>
              <a:t>Por mencionar algunos</a:t>
            </a:r>
            <a:r>
              <a:rPr lang="es-MX" sz="2400" b="1" u="sng" dirty="0" smtClean="0">
                <a:solidFill>
                  <a:srgbClr val="0070C0"/>
                </a:solidFill>
              </a:rPr>
              <a:t>…..</a:t>
            </a:r>
            <a:endParaRPr lang="es-MX" sz="2400" b="1" u="sng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21217" y="1628166"/>
            <a:ext cx="10831131" cy="5068848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MX" sz="2400" b="1" dirty="0"/>
              <a:t>Población Objetivo del Programa:</a:t>
            </a:r>
            <a:endParaRPr lang="es-MX" sz="2400" dirty="0"/>
          </a:p>
          <a:p>
            <a:pPr algn="just"/>
            <a:r>
              <a:rPr lang="es-MX" sz="2400" dirty="0"/>
              <a:t>El Programa </a:t>
            </a:r>
            <a:r>
              <a:rPr lang="es-MX" sz="2400" dirty="0" smtClean="0"/>
              <a:t>se encuentra </a:t>
            </a:r>
            <a:r>
              <a:rPr lang="es-MX" sz="2400" dirty="0"/>
              <a:t>dirigido a Profesores de Tiempo Completo (PTC) que pertenezcan a los Institutos Tecnológicos del </a:t>
            </a:r>
            <a:r>
              <a:rPr lang="es-MX" sz="2400" dirty="0" err="1"/>
              <a:t>TecNM</a:t>
            </a:r>
            <a:r>
              <a:rPr lang="es-MX" sz="2400" dirty="0"/>
              <a:t> (Federales y Descentralizados). </a:t>
            </a:r>
          </a:p>
          <a:p>
            <a:pPr marL="0" indent="0" algn="just">
              <a:buNone/>
            </a:pPr>
            <a:endParaRPr lang="es-MX" sz="2400" b="1" dirty="0" smtClean="0"/>
          </a:p>
          <a:p>
            <a:pPr marL="0" indent="0" algn="just">
              <a:buNone/>
            </a:pPr>
            <a:r>
              <a:rPr lang="es-MX" sz="2400" b="1" dirty="0" smtClean="0"/>
              <a:t>Requisitos </a:t>
            </a:r>
            <a:r>
              <a:rPr lang="es-MX" sz="2400" b="1" dirty="0"/>
              <a:t>para acceder a los recursos del PRODEP:</a:t>
            </a:r>
            <a:endParaRPr lang="es-MX" sz="2400" dirty="0"/>
          </a:p>
          <a:p>
            <a:pPr algn="just"/>
            <a:r>
              <a:rPr lang="es-MX" sz="2400" dirty="0"/>
              <a:t>Haber participados en las convocatorias del Programa antes mencionado, </a:t>
            </a:r>
            <a:r>
              <a:rPr lang="es-MX" sz="2400" b="1" dirty="0"/>
              <a:t>sin importar el genero</a:t>
            </a:r>
            <a:r>
              <a:rPr lang="es-MX" sz="2400" dirty="0"/>
              <a:t>, si usted cumple con los requisitos, puede acceder al otorgamiento de apoyos con recursos financieros.</a:t>
            </a:r>
          </a:p>
          <a:p>
            <a:pPr algn="just"/>
            <a:r>
              <a:rPr lang="es-MX" sz="2400" dirty="0"/>
              <a:t>Haber obtenido </a:t>
            </a:r>
            <a:r>
              <a:rPr lang="es-MX" sz="2400" dirty="0" smtClean="0"/>
              <a:t>recursos financieros </a:t>
            </a:r>
            <a:r>
              <a:rPr lang="es-MX" sz="2400" dirty="0"/>
              <a:t>del Programa en cualquier Convocatoria que emite la Dirección de Superación Académica (DSA).</a:t>
            </a:r>
          </a:p>
          <a:p>
            <a:pPr algn="just"/>
            <a:r>
              <a:rPr lang="es-MX" sz="2400" dirty="0"/>
              <a:t>Contar con la Apertura de una Cuenta Especifica a nombre del Programa y esta deberá de ser por Instituto Tecnológico de adscripción laboral.</a:t>
            </a:r>
          </a:p>
          <a:p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89397" y="1825625"/>
            <a:ext cx="11191741" cy="4884664"/>
          </a:xfrm>
        </p:spPr>
        <p:txBody>
          <a:bodyPr anchor="t">
            <a:normAutofit/>
          </a:bodyPr>
          <a:lstStyle/>
          <a:p>
            <a:r>
              <a:rPr lang="es-MX" sz="2000" b="1" dirty="0"/>
              <a:t>Una vez beneficiado en el marco del PRODEP, a través de una Notificación o la Carta de Liberación de </a:t>
            </a:r>
            <a:r>
              <a:rPr lang="es-MX" sz="2000" b="1" dirty="0" smtClean="0"/>
              <a:t>Recursos Financieros, </a:t>
            </a:r>
            <a:r>
              <a:rPr lang="es-MX" sz="2000" b="1" dirty="0"/>
              <a:t>tú Representante Institucional ante el PRODEP (RIP) del Instituto deberá de realizar los siguientes trámites administrativos:</a:t>
            </a:r>
            <a:endParaRPr lang="es-MX" sz="2000" dirty="0"/>
          </a:p>
          <a:p>
            <a:endParaRPr lang="es-MX" sz="7200" dirty="0" smtClean="0"/>
          </a:p>
          <a:p>
            <a:pPr marL="0" indent="0" algn="ctr">
              <a:buNone/>
            </a:pPr>
            <a:endParaRPr lang="es-MX" sz="7200" b="1" dirty="0" smtClean="0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824248" y="2833352"/>
          <a:ext cx="10573555" cy="3760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498835" y="1583703"/>
          <a:ext cx="10515600" cy="51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947555" y="1734532"/>
            <a:ext cx="39781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accent1"/>
                </a:solidFill>
                <a:latin typeface="+mj-lt"/>
              </a:rPr>
              <a:t>ESTRUCTURA ORGANIZACIONAL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515600" cy="476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3"/>
          <a:ext cx="1080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6200000">
            <a:off x="9073487" y="-697450"/>
            <a:ext cx="1015663" cy="5188220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DIFUSIÓN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9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15951468"/>
              </p:ext>
            </p:extLst>
          </p:nvPr>
        </p:nvGraphicFramePr>
        <p:xfrm>
          <a:off x="1302824" y="1002945"/>
          <a:ext cx="9586352" cy="5042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Concepto de la Contraloría Social Vigente</a:t>
            </a:r>
          </a:p>
        </p:txBody>
      </p:sp>
    </p:spTree>
    <p:extLst>
      <p:ext uri="{BB962C8B-B14F-4D97-AF65-F5344CB8AC3E}">
        <p14:creationId xmlns:p14="http://schemas.microsoft.com/office/powerpoint/2010/main" val="32401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825625"/>
            <a:ext cx="11191741" cy="47426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057758" y="1619637"/>
          <a:ext cx="8128000" cy="51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16200000">
            <a:off x="-570062" y="2727257"/>
            <a:ext cx="4850203" cy="2585323"/>
          </a:xfrm>
          <a:prstGeom prst="rect">
            <a:avLst/>
          </a:prstGeom>
          <a:noFill/>
        </p:spPr>
        <p:txBody>
          <a:bodyPr vert="horz" wrap="square" lIns="324000" tIns="45720" rIns="7200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INTEGRACIÓN DE LOS COMITÉS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9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825625"/>
            <a:ext cx="11191741" cy="47426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MX" sz="2000" b="1" dirty="0"/>
              <a:t>Del número de Integrantes del Comité de Contraloría Social.</a:t>
            </a:r>
            <a:endParaRPr lang="es-MX" sz="2000" dirty="0"/>
          </a:p>
          <a:p>
            <a:pPr marL="0" indent="0">
              <a:buNone/>
            </a:pPr>
            <a:r>
              <a:rPr lang="es-MX" sz="2000" dirty="0"/>
              <a:t>Se recomienda que el número de Integrantes para la conformación del Comité de Contraloría Social </a:t>
            </a:r>
            <a:r>
              <a:rPr lang="es-MX" sz="2000" dirty="0" smtClean="0"/>
              <a:t>sea al menos uno y un máximo de </a:t>
            </a:r>
            <a:r>
              <a:rPr lang="es-MX" sz="2000" dirty="0"/>
              <a:t>tres </a:t>
            </a:r>
            <a:r>
              <a:rPr lang="es-MX" sz="2000" dirty="0" smtClean="0"/>
              <a:t>beneficiarios </a:t>
            </a:r>
            <a:r>
              <a:rPr lang="es-MX" sz="2000" dirty="0"/>
              <a:t>del Programa PRODEP en el año que se realiza la Contraloría Social. </a:t>
            </a:r>
          </a:p>
          <a:p>
            <a:pPr marL="0" indent="0">
              <a:buNone/>
            </a:pPr>
            <a:r>
              <a:rPr lang="es-MX" sz="2000" b="1" dirty="0"/>
              <a:t>¿Qué actividades de Contraloría Social </a:t>
            </a:r>
            <a:r>
              <a:rPr lang="es-MX" sz="2000" b="1" dirty="0" smtClean="0"/>
              <a:t>deben de cumplir los </a:t>
            </a:r>
            <a:r>
              <a:rPr lang="es-MX" sz="2000" b="1" dirty="0"/>
              <a:t>Comités de Contraloría Social? </a:t>
            </a:r>
            <a:endParaRPr lang="es-MX" sz="2000" dirty="0"/>
          </a:p>
          <a:p>
            <a:r>
              <a:rPr lang="es-MX" sz="2000" dirty="0" smtClean="0"/>
              <a:t>Realizar </a:t>
            </a:r>
            <a:r>
              <a:rPr lang="es-MX" sz="2000" dirty="0"/>
              <a:t>reuniones </a:t>
            </a:r>
            <a:r>
              <a:rPr lang="es-MX" sz="2000" dirty="0" smtClean="0"/>
              <a:t>de los Comités  </a:t>
            </a:r>
            <a:r>
              <a:rPr lang="es-MX" sz="2000" dirty="0"/>
              <a:t>(Minutas de Reunión</a:t>
            </a:r>
            <a:r>
              <a:rPr lang="es-MX" sz="2000" dirty="0" smtClean="0"/>
              <a:t>) con la periodicidad </a:t>
            </a:r>
            <a:r>
              <a:rPr lang="es-MX" sz="2000" dirty="0"/>
              <a:t>que previamente </a:t>
            </a:r>
            <a:r>
              <a:rPr lang="es-MX" sz="2000" dirty="0" smtClean="0"/>
              <a:t>fueron establecida y/o acordadas.</a:t>
            </a:r>
            <a:endParaRPr lang="es-MX" sz="2000" dirty="0"/>
          </a:p>
          <a:p>
            <a:r>
              <a:rPr lang="es-MX" sz="2000" dirty="0" smtClean="0"/>
              <a:t>Realizar </a:t>
            </a:r>
            <a:r>
              <a:rPr lang="es-MX" sz="2000" dirty="0"/>
              <a:t>el Informe Anual sobre las actividades que se efectuaron de Contraloría Social.</a:t>
            </a:r>
          </a:p>
          <a:p>
            <a:r>
              <a:rPr lang="es-MX" sz="2000" dirty="0" smtClean="0"/>
              <a:t>Informar (formato </a:t>
            </a:r>
            <a:r>
              <a:rPr lang="es-MX" sz="2000" dirty="0"/>
              <a:t>Anexo 6 de la guía operativa) del cambio de integrante del Comité, por </a:t>
            </a:r>
            <a:r>
              <a:rPr lang="es-MX" sz="2000" dirty="0" smtClean="0"/>
              <a:t>las </a:t>
            </a:r>
            <a:r>
              <a:rPr lang="es-MX" sz="2000" dirty="0"/>
              <a:t>siguientes causas: </a:t>
            </a:r>
          </a:p>
          <a:p>
            <a:pPr lvl="1"/>
            <a:r>
              <a:rPr lang="es-MX" sz="2000" dirty="0"/>
              <a:t>a</a:t>
            </a:r>
            <a:r>
              <a:rPr lang="es-MX" sz="2000" dirty="0" smtClean="0"/>
              <a:t>.</a:t>
            </a:r>
            <a:r>
              <a:rPr lang="es-MX" sz="2000" dirty="0"/>
              <a:t> Muerte del Integrante.</a:t>
            </a:r>
          </a:p>
          <a:p>
            <a:pPr lvl="1"/>
            <a:r>
              <a:rPr lang="es-MX" sz="2000" dirty="0"/>
              <a:t>b. Separación voluntaria.</a:t>
            </a:r>
          </a:p>
          <a:p>
            <a:pPr lvl="1"/>
            <a:r>
              <a:rPr lang="es-MX" sz="2000" dirty="0"/>
              <a:t>c. Por acuerdo de los integrantes del Comité tomado por la mayoría</a:t>
            </a:r>
          </a:p>
          <a:p>
            <a:pPr lvl="1"/>
            <a:r>
              <a:rPr lang="es-MX" sz="2000" dirty="0"/>
              <a:t>d. Perdida de Carácter de </a:t>
            </a:r>
            <a:r>
              <a:rPr lang="es-MX" sz="2000" dirty="0" smtClean="0"/>
              <a:t>Beneficiario</a:t>
            </a:r>
            <a:endParaRPr lang="es-MX" sz="2000" b="1" dirty="0" smtClean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825625"/>
            <a:ext cx="11191741" cy="47426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032000" y="12556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 rot="16200000">
            <a:off x="-2048662" y="2531959"/>
            <a:ext cx="59634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Capacitación y asesoría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89452"/>
            <a:ext cx="10058400" cy="12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825625"/>
            <a:ext cx="11191741" cy="47426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s-MX" sz="2500" b="1" dirty="0" smtClean="0"/>
          </a:p>
          <a:p>
            <a:pPr marL="0" indent="0" algn="ctr">
              <a:buNone/>
            </a:pPr>
            <a:endParaRPr lang="es-MX" sz="3200" b="1" dirty="0" smtClean="0"/>
          </a:p>
          <a:p>
            <a:pPr marL="0" indent="0" algn="ctr">
              <a:buNone/>
            </a:pPr>
            <a:endParaRPr lang="es-MX" sz="3200" b="1" dirty="0"/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Difusión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Programa Institucional de trabajo de Contraloría Social (PITCS)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Registro de Apoyos (SICS)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Capacitación (Comités, Beneficiarios, Personal Administrativo)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Reuniones (Minutas de Reunión)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</a:rPr>
              <a:t>Informe Anual del Comité de Contraloría Social</a:t>
            </a:r>
          </a:p>
          <a:p>
            <a:pPr marL="0" indent="0" algn="ctr">
              <a:buNone/>
            </a:pPr>
            <a:endParaRPr lang="es-MX" sz="2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sz="2400" dirty="0"/>
          </a:p>
        </p:txBody>
      </p:sp>
      <p:sp>
        <p:nvSpPr>
          <p:cNvPr id="6" name="Rectángulo 5"/>
          <p:cNvSpPr/>
          <p:nvPr/>
        </p:nvSpPr>
        <p:spPr>
          <a:xfrm>
            <a:off x="2148959" y="1825625"/>
            <a:ext cx="755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OPERACIÓN (Actividades)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825625"/>
            <a:ext cx="11191741" cy="47426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299545" y="1418897"/>
          <a:ext cx="11381593" cy="541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3886825" y="3503372"/>
            <a:ext cx="4197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Informe Anual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B727DC12-B367-48F4-BE63-EAF5B2E4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727DC12-B367-48F4-BE63-EAF5B2E4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727DC12-B367-48F4-BE63-EAF5B2E4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B727DC12-B367-48F4-BE63-EAF5B2E4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4E3CE6E-3477-414F-A2C0-EFFDE54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4E3CE6E-3477-414F-A2C0-EFFDE54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4E3CE6E-3477-414F-A2C0-EFFDE54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4E3CE6E-3477-414F-A2C0-EFFDE544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00AABD65-A371-4D96-8181-A6BEF5881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0AABD65-A371-4D96-8181-A6BEF5881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0AABD65-A371-4D96-8181-A6BEF5881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0AABD65-A371-4D96-8181-A6BEF5881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D44623B8-A82E-44FF-BE29-A8B4690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D44623B8-A82E-44FF-BE29-A8B4690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44623B8-A82E-44FF-BE29-A8B4690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D44623B8-A82E-44FF-BE29-A8B46909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1A583EF-A709-486A-90B6-52F9CFE5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1A583EF-A709-486A-90B6-52F9CFE5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1A583EF-A709-486A-90B6-52F9CFE5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1A583EF-A709-486A-90B6-52F9CFE5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0F1218C7-8ACC-40E5-91B3-9455C148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F1218C7-8ACC-40E5-91B3-9455C148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F1218C7-8ACC-40E5-91B3-9455C148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0F1218C7-8ACC-40E5-91B3-9455C148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628166"/>
            <a:ext cx="11191741" cy="5043090"/>
          </a:xfrm>
        </p:spPr>
        <p:txBody>
          <a:bodyPr anchor="t">
            <a:noAutofit/>
          </a:bodyPr>
          <a:lstStyle/>
          <a:p>
            <a:pPr algn="ctr"/>
            <a:r>
              <a:rPr lang="es-MX" sz="3200" b="1" i="1" dirty="0"/>
              <a:t>Quejas y denuncias</a:t>
            </a:r>
            <a:endParaRPr lang="es-MX" sz="3200" i="1" dirty="0"/>
          </a:p>
          <a:p>
            <a:pPr marL="0" indent="0" algn="ctr">
              <a:buNone/>
            </a:pPr>
            <a:r>
              <a:rPr lang="es-MX" sz="3200" i="1" dirty="0" smtClean="0"/>
              <a:t>Tecnológico </a:t>
            </a:r>
            <a:r>
              <a:rPr lang="es-MX" sz="3200" i="1" dirty="0"/>
              <a:t>Nacional de México</a:t>
            </a:r>
          </a:p>
          <a:p>
            <a:pPr marL="0" indent="0" algn="ctr">
              <a:buNone/>
            </a:pPr>
            <a:r>
              <a:rPr lang="es-MX" sz="3200" i="1" dirty="0"/>
              <a:t>Enlace de la Contraloría Social</a:t>
            </a:r>
          </a:p>
          <a:p>
            <a:pPr marL="0" indent="0" algn="ctr">
              <a:buNone/>
            </a:pPr>
            <a:r>
              <a:rPr lang="es-MX" sz="3200" b="1" i="1" dirty="0"/>
              <a:t>Lic. Miguel Ángel Andrade Herrera </a:t>
            </a:r>
            <a:r>
              <a:rPr lang="es-MX" sz="3200" i="1" dirty="0"/>
              <a:t/>
            </a:r>
            <a:br>
              <a:rPr lang="es-MX" sz="3200" i="1" dirty="0"/>
            </a:br>
            <a:r>
              <a:rPr lang="es-MX" sz="3200" i="1" dirty="0"/>
              <a:t>e-mail: d_posgrado0301@tecnm.mx </a:t>
            </a:r>
          </a:p>
          <a:p>
            <a:pPr marL="0" indent="0" algn="ctr">
              <a:buNone/>
            </a:pPr>
            <a:r>
              <a:rPr lang="es-MX" sz="3200" b="1" i="1" dirty="0"/>
              <a:t>Ing. José Daniel Juárez Barajas</a:t>
            </a:r>
            <a:endParaRPr lang="es-MX" sz="3200" i="1" dirty="0"/>
          </a:p>
          <a:p>
            <a:pPr marL="0" indent="0" algn="ctr">
              <a:buNone/>
            </a:pPr>
            <a:r>
              <a:rPr lang="es-MX" sz="3200" i="1" dirty="0"/>
              <a:t>e-mail: d_posgrado0301@tecnm.mx </a:t>
            </a:r>
          </a:p>
          <a:p>
            <a:pPr algn="ctr"/>
            <a:r>
              <a:rPr lang="es-MX" sz="3200" dirty="0"/>
              <a:t>Av. Universidad 1200, Piso 5-14, Col. </a:t>
            </a:r>
            <a:r>
              <a:rPr lang="es-MX" sz="3200" dirty="0" err="1" smtClean="0"/>
              <a:t>Xoco</a:t>
            </a:r>
            <a:r>
              <a:rPr lang="es-MX" sz="3200" dirty="0" smtClean="0"/>
              <a:t>, </a:t>
            </a:r>
            <a:r>
              <a:rPr lang="es-MX" sz="3200" dirty="0" err="1" smtClean="0"/>
              <a:t>Deleg</a:t>
            </a:r>
            <a:r>
              <a:rPr lang="es-MX" sz="3200" dirty="0"/>
              <a:t>. Benito Juárez, C.P. </a:t>
            </a:r>
            <a:r>
              <a:rPr lang="es-MX" sz="3200" dirty="0" smtClean="0"/>
              <a:t>03330, Ciudad de México</a:t>
            </a:r>
            <a:endParaRPr lang="es-MX" sz="3200" dirty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18941"/>
            <a:ext cx="11191741" cy="1409225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628166"/>
            <a:ext cx="11191741" cy="504309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MX" b="1" i="1" dirty="0"/>
              <a:t>Quejas y denuncias</a:t>
            </a:r>
            <a:endParaRPr lang="es-MX" i="1" dirty="0"/>
          </a:p>
          <a:p>
            <a:pPr marL="0" indent="0" algn="ctr">
              <a:buNone/>
            </a:pPr>
            <a:r>
              <a:rPr lang="es-MX" b="1" i="1" dirty="0" smtClean="0"/>
              <a:t>Secretaría </a:t>
            </a:r>
            <a:r>
              <a:rPr lang="es-MX" b="1" i="1" dirty="0"/>
              <a:t>de Función Pública </a:t>
            </a:r>
            <a:endParaRPr lang="es-MX" i="1" dirty="0"/>
          </a:p>
          <a:p>
            <a:pPr marL="0" indent="0" algn="ctr">
              <a:buNone/>
            </a:pPr>
            <a:endParaRPr lang="es-MX" b="1" i="1" dirty="0" smtClean="0"/>
          </a:p>
          <a:p>
            <a:pPr marL="0" indent="0" algn="ctr">
              <a:buNone/>
            </a:pPr>
            <a:r>
              <a:rPr lang="es-MX" b="1" i="1" dirty="0" smtClean="0"/>
              <a:t>En </a:t>
            </a:r>
            <a:r>
              <a:rPr lang="es-MX" b="1" i="1" dirty="0"/>
              <a:t>el portal del Sistema de Denuncia Ciudadana</a:t>
            </a:r>
            <a:endParaRPr lang="es-MX" i="1" dirty="0"/>
          </a:p>
          <a:p>
            <a:pPr marL="0" indent="0" algn="ctr">
              <a:buNone/>
            </a:pPr>
            <a:r>
              <a:rPr lang="es-MX" i="1" dirty="0"/>
              <a:t>https://sidec.funcionpublica.gob.mx/sidecgobmx/ </a:t>
            </a:r>
            <a:r>
              <a:rPr lang="es-MX" i="1" dirty="0" err="1"/>
              <a:t>views</a:t>
            </a:r>
            <a:r>
              <a:rPr lang="es-MX" i="1" dirty="0"/>
              <a:t>/</a:t>
            </a:r>
            <a:r>
              <a:rPr lang="es-MX" i="1" dirty="0" err="1"/>
              <a:t>registroPeticion.jsf</a:t>
            </a:r>
            <a:r>
              <a:rPr lang="es-MX" i="1" dirty="0"/>
              <a:t> </a:t>
            </a:r>
          </a:p>
          <a:p>
            <a:pPr marL="0" indent="0" algn="ctr">
              <a:buNone/>
            </a:pPr>
            <a:r>
              <a:rPr lang="es-MX" b="1" i="1" dirty="0"/>
              <a:t>Vía telefónica: </a:t>
            </a:r>
            <a:br>
              <a:rPr lang="es-MX" b="1" i="1" dirty="0"/>
            </a:br>
            <a:r>
              <a:rPr lang="es-MX" i="1" dirty="0"/>
              <a:t>Interior de la República </a:t>
            </a:r>
            <a:br>
              <a:rPr lang="es-MX" i="1" dirty="0"/>
            </a:br>
            <a:r>
              <a:rPr lang="es-MX" i="1" dirty="0"/>
              <a:t>01 800 11 28 700 </a:t>
            </a:r>
          </a:p>
          <a:p>
            <a:pPr marL="0" indent="0" algn="ctr">
              <a:buNone/>
            </a:pPr>
            <a:r>
              <a:rPr lang="es-MX" dirty="0"/>
              <a:t>Ciudad de México </a:t>
            </a:r>
            <a:br>
              <a:rPr lang="es-MX" dirty="0"/>
            </a:br>
            <a:r>
              <a:rPr lang="es-MX" dirty="0"/>
              <a:t>2000 2000 y 2000 3000 ext. 2164 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2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 bwMode="auto">
          <a:xfrm>
            <a:off x="489397" y="1628166"/>
            <a:ext cx="11191741" cy="5043090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MX" b="1" i="1" dirty="0"/>
              <a:t>Presencial: </a:t>
            </a: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>En el Espacio de Contacto Ciudadano de la Secretaría de la Función Pública </a:t>
            </a:r>
            <a:br>
              <a:rPr lang="es-MX" i="1" dirty="0"/>
            </a:br>
            <a:r>
              <a:rPr lang="es-MX" i="1" dirty="0"/>
              <a:t/>
            </a:r>
            <a:br>
              <a:rPr lang="es-MX" i="1" dirty="0"/>
            </a:br>
            <a:r>
              <a:rPr lang="es-MX" i="1" dirty="0"/>
              <a:t>Av. Insurgentes Sur No. 1735, PB Módulo 3 Col. Guadalupe </a:t>
            </a:r>
            <a:r>
              <a:rPr lang="es-MX" i="1" dirty="0" err="1"/>
              <a:t>Inn</a:t>
            </a:r>
            <a:r>
              <a:rPr lang="es-MX" i="1" dirty="0"/>
              <a:t>, Álvaro Obregón, CP 01020, </a:t>
            </a:r>
            <a:r>
              <a:rPr lang="es-MX" i="1" dirty="0" smtClean="0"/>
              <a:t>Ciudad </a:t>
            </a:r>
            <a:r>
              <a:rPr lang="es-MX" i="1" dirty="0"/>
              <a:t>de México. </a:t>
            </a:r>
            <a:br>
              <a:rPr lang="es-MX" i="1" dirty="0"/>
            </a:br>
            <a:endParaRPr lang="es-MX" i="1" dirty="0" smtClean="0"/>
          </a:p>
          <a:p>
            <a:pPr marL="0" indent="0" algn="ctr">
              <a:buNone/>
            </a:pPr>
            <a:r>
              <a:rPr lang="es-MX" b="1" i="1" dirty="0" smtClean="0"/>
              <a:t>Vía </a:t>
            </a:r>
            <a:r>
              <a:rPr lang="es-MX" b="1" i="1" dirty="0"/>
              <a:t>correspondencia: </a:t>
            </a:r>
            <a:br>
              <a:rPr lang="es-MX" b="1" i="1" dirty="0"/>
            </a:br>
            <a:r>
              <a:rPr lang="es-MX" i="1" dirty="0"/>
              <a:t>Dirección General de Denuncias e Investigaciones de la Secretaría de la Función Pública </a:t>
            </a:r>
          </a:p>
          <a:p>
            <a:pPr marL="0" indent="0" algn="ctr">
              <a:buNone/>
            </a:pPr>
            <a:r>
              <a:rPr lang="es-MX" i="1" dirty="0" smtClean="0"/>
              <a:t>Av</a:t>
            </a:r>
            <a:r>
              <a:rPr lang="es-MX" i="1" dirty="0"/>
              <a:t>. Insurgentes Sur No. 1735, Piso 2 Ala Norte, Col. Guadalupe </a:t>
            </a:r>
            <a:r>
              <a:rPr lang="es-MX" i="1" dirty="0" err="1"/>
              <a:t>Inn</a:t>
            </a:r>
            <a:r>
              <a:rPr lang="es-MX" i="1" dirty="0"/>
              <a:t>, Álvaro Obregón, CP 01020, </a:t>
            </a:r>
            <a:r>
              <a:rPr lang="es-MX" i="1" dirty="0" smtClean="0"/>
              <a:t>Ciudad </a:t>
            </a:r>
            <a:r>
              <a:rPr lang="es-MX" i="1" dirty="0"/>
              <a:t>de México. </a:t>
            </a:r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500" b="1" dirty="0" smtClean="0"/>
          </a:p>
          <a:p>
            <a:pPr marL="0" indent="0">
              <a:buNone/>
            </a:pP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72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Gracias por su atención……...</a:t>
            </a:r>
            <a:endParaRPr lang="es-MX" sz="7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4" y="288930"/>
            <a:ext cx="10058400" cy="10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Normatividad aplicable a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5973716"/>
              </p:ext>
            </p:extLst>
          </p:nvPr>
        </p:nvGraphicFramePr>
        <p:xfrm>
          <a:off x="787989" y="1697694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1034853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Lineamientos </a:t>
            </a:r>
            <a:r>
              <a:rPr lang="es-ES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para la promoción y operación de la Contraloría Social en programas federales de desarrollo social</a:t>
            </a:r>
          </a:p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73556653"/>
              </p:ext>
            </p:extLst>
          </p:nvPr>
        </p:nvGraphicFramePr>
        <p:xfrm>
          <a:off x="336883" y="1768640"/>
          <a:ext cx="12191999" cy="49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93719" y="905053"/>
            <a:ext cx="12192000" cy="65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Principales actividades para la promoción y operación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27693029"/>
              </p:ext>
            </p:extLst>
          </p:nvPr>
        </p:nvGraphicFramePr>
        <p:xfrm>
          <a:off x="140490" y="1924764"/>
          <a:ext cx="11911019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   ¿Quiénes Participan?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01697370"/>
              </p:ext>
            </p:extLst>
          </p:nvPr>
        </p:nvGraphicFramePr>
        <p:xfrm>
          <a:off x="662756" y="765745"/>
          <a:ext cx="10947718" cy="5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05936303"/>
              </p:ext>
            </p:extLst>
          </p:nvPr>
        </p:nvGraphicFramePr>
        <p:xfrm>
          <a:off x="787989" y="1601442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-120073" y="649835"/>
            <a:ext cx="12192000" cy="1021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A11D3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Utilidad social e importancia de la Contraloría Social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65232173"/>
              </p:ext>
            </p:extLst>
          </p:nvPr>
        </p:nvGraphicFramePr>
        <p:xfrm>
          <a:off x="787989" y="1601442"/>
          <a:ext cx="10461258" cy="4455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" y="99153"/>
            <a:ext cx="12192001" cy="6854754"/>
            <a:chOff x="-1" y="3246"/>
            <a:chExt cx="12192001" cy="68547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>
              <a:off x="-1" y="3246"/>
              <a:ext cx="6341423" cy="685475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51"/>
            <a:stretch/>
          </p:blipFill>
          <p:spPr>
            <a:xfrm flipH="1">
              <a:off x="5850577" y="3246"/>
              <a:ext cx="6341423" cy="6854754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007724" y="1810464"/>
            <a:ext cx="1040660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24" y="1810464"/>
            <a:ext cx="104066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1700" b="1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5DDF4CC-E229-43C1-90E8-6462857B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425" y="130671"/>
            <a:ext cx="4737003" cy="6035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04203CF-58BB-4A41-9177-9AFE529F4CF9}"/>
              </a:ext>
            </a:extLst>
          </p:cNvPr>
          <p:cNvSpPr txBox="1"/>
          <p:nvPr/>
        </p:nvSpPr>
        <p:spPr>
          <a:xfrm>
            <a:off x="1125343" y="1068860"/>
            <a:ext cx="9695283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A11D3F"/>
                </a:solidFill>
                <a:latin typeface="Montserrat" panose="00000500000000000000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Revisión y Validación de Documentos de Contraloría Social</a:t>
            </a:r>
            <a:endParaRPr lang="en-US" dirty="0"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xmlns="" id="{9E820B7D-44EA-47AE-A4CF-FC25A71D3A7F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xmlns="" id="{664520B4-B0B6-4D04-A712-FCB092EF4BCC}"/>
              </a:ext>
            </a:extLst>
          </p:cNvPr>
          <p:cNvSpPr/>
          <p:nvPr/>
        </p:nvSpPr>
        <p:spPr>
          <a:xfrm>
            <a:off x="3644340" y="5282388"/>
            <a:ext cx="744395" cy="1159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63D5FCD5-D9F9-4E8A-8315-828AE7400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956991"/>
              </p:ext>
            </p:extLst>
          </p:nvPr>
        </p:nvGraphicFramePr>
        <p:xfrm>
          <a:off x="1179842" y="2234046"/>
          <a:ext cx="9832315" cy="387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252F2BAC-054A-4338-907A-A3E5DF33D9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37955"/>
            <a:ext cx="883227" cy="8832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1725E7AD-E7CF-48B3-BCCA-453464EF65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77300"/>
            <a:ext cx="853906" cy="79747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9DA6A8-BECC-42E5-895E-5B49F3ECE0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38" y="3787155"/>
            <a:ext cx="810668" cy="7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1282</Words>
  <Application>Microsoft Office PowerPoint</Application>
  <PresentationFormat>Personalizado</PresentationFormat>
  <Paragraphs>315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Guerrero Contreras Marcela Elizabeth</dc:creator>
  <cp:lastModifiedBy>Ludivina Barrientos-Lozano</cp:lastModifiedBy>
  <cp:revision>90</cp:revision>
  <dcterms:created xsi:type="dcterms:W3CDTF">2019-02-26T23:10:50Z</dcterms:created>
  <dcterms:modified xsi:type="dcterms:W3CDTF">2019-09-07T12:55:22Z</dcterms:modified>
</cp:coreProperties>
</file>