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C2B"/>
    <a:srgbClr val="203B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869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08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65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960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6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900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480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10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195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019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502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8B623-8225-49C0-AFEA-191D8A26D103}" type="datetimeFigureOut">
              <a:rPr lang="es-MX" smtClean="0"/>
              <a:t>10/01/2023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1E68A-81F9-413F-8924-0D26552C74BA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72770D32-E5FC-4EA4-9324-CFEA50B81C33}"/>
              </a:ext>
            </a:extLst>
          </p:cNvPr>
          <p:cNvGrpSpPr/>
          <p:nvPr userDrawn="1"/>
        </p:nvGrpSpPr>
        <p:grpSpPr>
          <a:xfrm>
            <a:off x="0" y="43271"/>
            <a:ext cx="12192000" cy="6810553"/>
            <a:chOff x="0" y="43271"/>
            <a:chExt cx="12192000" cy="6810553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9F98D4A8-039C-491F-8655-94E9FE730B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335"/>
            <a:stretch/>
          </p:blipFill>
          <p:spPr>
            <a:xfrm>
              <a:off x="0" y="1184988"/>
              <a:ext cx="12192000" cy="5668836"/>
            </a:xfrm>
            <a:prstGeom prst="rect">
              <a:avLst/>
            </a:prstGeom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D6030657-651E-4661-9A12-7CC520B099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629" b="89291"/>
            <a:stretch/>
          </p:blipFill>
          <p:spPr>
            <a:xfrm>
              <a:off x="8816774" y="43271"/>
              <a:ext cx="3375226" cy="1141717"/>
            </a:xfrm>
            <a:prstGeom prst="rect">
              <a:avLst/>
            </a:prstGeom>
          </p:spPr>
        </p:pic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6C036032-685B-48E4-9C86-7C50E9C37AE7}"/>
                </a:ext>
              </a:extLst>
            </p:cNvPr>
            <p:cNvSpPr/>
            <p:nvPr/>
          </p:nvSpPr>
          <p:spPr>
            <a:xfrm>
              <a:off x="2755927" y="43271"/>
              <a:ext cx="352641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54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203B72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</a:rPr>
                <a:t>Residencias</a:t>
              </a:r>
            </a:p>
          </p:txBody>
        </p:sp>
      </p:grpSp>
      <p:sp>
        <p:nvSpPr>
          <p:cNvPr id="11" name="Rectángulo 10">
            <a:extLst>
              <a:ext uri="{FF2B5EF4-FFF2-40B4-BE49-F238E27FC236}">
                <a16:creationId xmlns:a16="http://schemas.microsoft.com/office/drawing/2014/main" id="{1707184D-FAC7-4711-B54B-7256F93E305E}"/>
              </a:ext>
            </a:extLst>
          </p:cNvPr>
          <p:cNvSpPr/>
          <p:nvPr userDrawn="1"/>
        </p:nvSpPr>
        <p:spPr>
          <a:xfrm>
            <a:off x="-671996" y="6004042"/>
            <a:ext cx="4838569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1200" b="1" i="1" dirty="0">
                <a:solidFill>
                  <a:srgbClr val="4F2C2B"/>
                </a:solidFill>
                <a:latin typeface="Montserrat" panose="00000500000000000000" pitchFamily="2" charset="0"/>
              </a:rPr>
              <a:t>Depto. Gestión Tecnológica y Vinculación</a:t>
            </a:r>
          </a:p>
          <a:p>
            <a:pPr algn="ctr"/>
            <a:r>
              <a:rPr lang="es-ES" sz="1200" b="1" i="1" dirty="0">
                <a:solidFill>
                  <a:srgbClr val="4F2C2B"/>
                </a:solidFill>
                <a:latin typeface="Montserrat" panose="00000500000000000000" pitchFamily="2" charset="0"/>
              </a:rPr>
              <a:t>Práctica Profesionales</a:t>
            </a:r>
          </a:p>
          <a:p>
            <a:pPr algn="ctr"/>
            <a:r>
              <a:rPr lang="es-ES" sz="1200" b="1" i="1" dirty="0">
                <a:solidFill>
                  <a:srgbClr val="4F2C2B"/>
                </a:solidFill>
                <a:latin typeface="Montserrat" panose="00000500000000000000" pitchFamily="2" charset="0"/>
              </a:rPr>
              <a:t>jpracticas@itvictoria.edu.mx</a:t>
            </a:r>
          </a:p>
        </p:txBody>
      </p:sp>
    </p:spTree>
    <p:extLst>
      <p:ext uri="{BB962C8B-B14F-4D97-AF65-F5344CB8AC3E}">
        <p14:creationId xmlns:p14="http://schemas.microsoft.com/office/powerpoint/2010/main" val="109707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A1170DCB-677A-4536-ABBC-8966A917880A}"/>
              </a:ext>
            </a:extLst>
          </p:cNvPr>
          <p:cNvSpPr/>
          <p:nvPr/>
        </p:nvSpPr>
        <p:spPr>
          <a:xfrm>
            <a:off x="767751" y="1267408"/>
            <a:ext cx="10067025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u="sng" dirty="0">
                <a:solidFill>
                  <a:srgbClr val="4F2C2B"/>
                </a:solidFill>
                <a:latin typeface="Montserrat" panose="00000500000000000000"/>
              </a:rPr>
              <a:t>Para el 	Semestre: Enero-Junio 2023</a:t>
            </a:r>
          </a:p>
          <a:p>
            <a:pPr algn="ctr"/>
            <a:endParaRPr lang="es-ES" sz="2400" dirty="0">
              <a:latin typeface="Montserrat" panose="00000500000000000000"/>
            </a:endParaRPr>
          </a:p>
          <a:p>
            <a:pPr algn="ctr"/>
            <a:r>
              <a:rPr lang="es-ES" b="1" dirty="0">
                <a:latin typeface="Montserrat" panose="00000500000000000000"/>
              </a:rPr>
              <a:t>PERIODO DE LAS RESIDENCIAS PROFESIONALES: </a:t>
            </a:r>
          </a:p>
          <a:p>
            <a:pPr algn="ctr"/>
            <a:r>
              <a:rPr lang="es-E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 panose="00000500000000000000"/>
              </a:rPr>
              <a:t>30 de Enero al 31 de Julio del 2023</a:t>
            </a:r>
            <a:r>
              <a:rPr lang="es-ES" b="1" dirty="0">
                <a:latin typeface="Montserrat" panose="00000500000000000000"/>
              </a:rPr>
              <a:t>.</a:t>
            </a:r>
          </a:p>
          <a:p>
            <a:endParaRPr lang="es-ES" dirty="0">
              <a:latin typeface="Montserrat" panose="00000500000000000000"/>
            </a:endParaRPr>
          </a:p>
          <a:p>
            <a:endParaRPr lang="es-ES" dirty="0">
              <a:latin typeface="Montserrat" panose="00000500000000000000"/>
            </a:endParaRPr>
          </a:p>
          <a:p>
            <a:r>
              <a:rPr lang="es-ES" dirty="0">
                <a:latin typeface="Montserrat" panose="00000500000000000000"/>
              </a:rPr>
              <a:t>RECEPCION DE LA SOLICITUD: 			04 al 20 de Enero del 2023.</a:t>
            </a:r>
          </a:p>
          <a:p>
            <a:r>
              <a:rPr lang="es-ES" dirty="0">
                <a:latin typeface="Montserrat" panose="00000500000000000000"/>
              </a:rPr>
              <a:t>ENTREGA DE LA CARTA DE PRESENTACIÓN:	23 al 27 de Enero del 2023.</a:t>
            </a:r>
          </a:p>
          <a:p>
            <a:r>
              <a:rPr lang="es-ES" dirty="0">
                <a:latin typeface="Montserrat" panose="00000500000000000000"/>
              </a:rPr>
              <a:t>ENTREGA DE CARTA DE ACEPTACION: 		30 de Enero al 3 de Febrero del 2023.</a:t>
            </a:r>
          </a:p>
          <a:p>
            <a:r>
              <a:rPr lang="es-ES" dirty="0">
                <a:latin typeface="Montserrat" panose="00000500000000000000"/>
              </a:rPr>
              <a:t>ENTREGA DEL REPORTE PRELIMINAR:		30 de Enero al 7 de Febrero del 2023.</a:t>
            </a:r>
          </a:p>
          <a:p>
            <a:r>
              <a:rPr lang="es-ES" dirty="0">
                <a:latin typeface="Montserrat" panose="00000500000000000000"/>
              </a:rPr>
              <a:t>ASIGNACIÓN DE ASESOR INTERNO:		10 de Febrero del 2023.		</a:t>
            </a:r>
          </a:p>
          <a:p>
            <a:endParaRPr lang="es-ES" dirty="0">
              <a:latin typeface="Montserrat" panose="00000500000000000000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D788721D-2C30-4D3D-A50B-5FC0008F55C0}"/>
              </a:ext>
            </a:extLst>
          </p:cNvPr>
          <p:cNvSpPr txBox="1">
            <a:spLocks/>
          </p:cNvSpPr>
          <p:nvPr/>
        </p:nvSpPr>
        <p:spPr>
          <a:xfrm>
            <a:off x="127809" y="966200"/>
            <a:ext cx="7903029" cy="62549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/>
            <a:endParaRPr lang="es-MX" sz="4800" b="1" dirty="0">
              <a:solidFill>
                <a:srgbClr val="4F2C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620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22732</TotalTime>
  <Words>105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Medium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Dpto Comunicación y Difusión;MCA KARINAGOMEZ</dc:creator>
  <cp:keywords>residencias</cp:keywords>
  <cp:lastModifiedBy>Oficina de Practicas</cp:lastModifiedBy>
  <cp:revision>74</cp:revision>
  <cp:lastPrinted>2021-07-19T16:55:27Z</cp:lastPrinted>
  <dcterms:created xsi:type="dcterms:W3CDTF">2020-01-15T20:48:06Z</dcterms:created>
  <dcterms:modified xsi:type="dcterms:W3CDTF">2023-01-10T17:21:46Z</dcterms:modified>
</cp:coreProperties>
</file>